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9" r:id="rId2"/>
  </p:sldMasterIdLst>
  <p:notesMasterIdLst>
    <p:notesMasterId r:id="rId40"/>
  </p:notesMasterIdLst>
  <p:sldIdLst>
    <p:sldId id="257" r:id="rId3"/>
    <p:sldId id="710" r:id="rId4"/>
    <p:sldId id="858" r:id="rId5"/>
    <p:sldId id="857" r:id="rId6"/>
    <p:sldId id="874" r:id="rId7"/>
    <p:sldId id="855" r:id="rId8"/>
    <p:sldId id="861" r:id="rId9"/>
    <p:sldId id="793" r:id="rId10"/>
    <p:sldId id="859" r:id="rId11"/>
    <p:sldId id="794" r:id="rId12"/>
    <p:sldId id="800" r:id="rId13"/>
    <p:sldId id="860" r:id="rId14"/>
    <p:sldId id="862" r:id="rId15"/>
    <p:sldId id="406" r:id="rId16"/>
    <p:sldId id="416" r:id="rId17"/>
    <p:sldId id="413" r:id="rId18"/>
    <p:sldId id="414" r:id="rId19"/>
    <p:sldId id="415" r:id="rId20"/>
    <p:sldId id="408" r:id="rId21"/>
    <p:sldId id="409" r:id="rId22"/>
    <p:sldId id="410" r:id="rId23"/>
    <p:sldId id="411" r:id="rId24"/>
    <p:sldId id="405" r:id="rId25"/>
    <p:sldId id="404" r:id="rId26"/>
    <p:sldId id="407" r:id="rId27"/>
    <p:sldId id="417" r:id="rId28"/>
    <p:sldId id="864" r:id="rId29"/>
    <p:sldId id="863" r:id="rId30"/>
    <p:sldId id="850" r:id="rId31"/>
    <p:sldId id="865" r:id="rId32"/>
    <p:sldId id="866" r:id="rId33"/>
    <p:sldId id="867" r:id="rId34"/>
    <p:sldId id="873" r:id="rId35"/>
    <p:sldId id="868" r:id="rId36"/>
    <p:sldId id="870" r:id="rId37"/>
    <p:sldId id="871" r:id="rId38"/>
    <p:sldId id="872" r:id="rId39"/>
  </p:sldIdLst>
  <p:sldSz cx="12192000" cy="6858000"/>
  <p:notesSz cx="7099300" cy="10234613"/>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vid Evers" initials="DE" lastIdx="1" clrIdx="0">
    <p:extLst>
      <p:ext uri="{19B8F6BF-5375-455C-9EA6-DF929625EA0E}">
        <p15:presenceInfo xmlns:p15="http://schemas.microsoft.com/office/powerpoint/2012/main" userId="aad33250266236f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77C00"/>
    <a:srgbClr val="293E5C"/>
    <a:srgbClr val="164193"/>
    <a:srgbClr val="F481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D84B462-9B56-442C-AFEB-A41EE10BB5CC}" v="2" dt="2024-05-29T14:23:20.08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96357" autoAdjust="0"/>
  </p:normalViewPr>
  <p:slideViewPr>
    <p:cSldViewPr snapToGrid="0">
      <p:cViewPr varScale="1">
        <p:scale>
          <a:sx n="110" d="100"/>
          <a:sy n="110" d="100"/>
        </p:scale>
        <p:origin x="456" y="96"/>
      </p:cViewPr>
      <p:guideLst>
        <p:guide orient="horz" pos="2160"/>
        <p:guide pos="3840"/>
      </p:guideLst>
    </p:cSldViewPr>
  </p:slideViewPr>
  <p:outlineViewPr>
    <p:cViewPr>
      <p:scale>
        <a:sx n="33" d="100"/>
        <a:sy n="33" d="100"/>
      </p:scale>
      <p:origin x="0" y="-11712"/>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47" d="100"/>
          <a:sy n="47" d="100"/>
        </p:scale>
        <p:origin x="2784" y="21"/>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customXml" Target="../customXml/item2.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 Id="rId48" Type="http://schemas.openxmlformats.org/officeDocument/2006/relationships/customXml" Target="../customXml/item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microsoft.com/office/2016/11/relationships/changesInfo" Target="changesInfos/changesInfo1.xml"/><Relationship Id="rId20" Type="http://schemas.openxmlformats.org/officeDocument/2006/relationships/slide" Target="slides/slide18.xml"/><Relationship Id="rId4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vers, David" userId="6e41b0dd-1fbb-4657-a08b-de06a6b0de5f" providerId="ADAL" clId="{7D84B462-9B56-442C-AFEB-A41EE10BB5CC}"/>
    <pc:docChg chg="undo custSel addSld delSld modSld sldOrd">
      <pc:chgData name="Evers, David" userId="6e41b0dd-1fbb-4657-a08b-de06a6b0de5f" providerId="ADAL" clId="{7D84B462-9B56-442C-AFEB-A41EE10BB5CC}" dt="2024-05-29T14:27:31.070" v="131" actId="6549"/>
      <pc:docMkLst>
        <pc:docMk/>
      </pc:docMkLst>
      <pc:sldChg chg="delSp del mod">
        <pc:chgData name="Evers, David" userId="6e41b0dd-1fbb-4657-a08b-de06a6b0de5f" providerId="ADAL" clId="{7D84B462-9B56-442C-AFEB-A41EE10BB5CC}" dt="2024-05-29T14:20:38.509" v="10" actId="47"/>
        <pc:sldMkLst>
          <pc:docMk/>
          <pc:sldMk cId="718687494" sldId="852"/>
        </pc:sldMkLst>
        <pc:picChg chg="del">
          <ac:chgData name="Evers, David" userId="6e41b0dd-1fbb-4657-a08b-de06a6b0de5f" providerId="ADAL" clId="{7D84B462-9B56-442C-AFEB-A41EE10BB5CC}" dt="2024-05-29T14:19:59.327" v="2" actId="478"/>
          <ac:picMkLst>
            <pc:docMk/>
            <pc:sldMk cId="718687494" sldId="852"/>
            <ac:picMk id="6" creationId="{D22B2009-F965-F9B9-728B-156EE5FD58A6}"/>
          </ac:picMkLst>
        </pc:picChg>
        <pc:picChg chg="del">
          <ac:chgData name="Evers, David" userId="6e41b0dd-1fbb-4657-a08b-de06a6b0de5f" providerId="ADAL" clId="{7D84B462-9B56-442C-AFEB-A41EE10BB5CC}" dt="2024-05-29T14:20:00.112" v="3" actId="478"/>
          <ac:picMkLst>
            <pc:docMk/>
            <pc:sldMk cId="718687494" sldId="852"/>
            <ac:picMk id="8" creationId="{5754877D-DA73-2E72-6A54-5E258DECAADF}"/>
          </ac:picMkLst>
        </pc:picChg>
      </pc:sldChg>
      <pc:sldChg chg="addSp modSp mod">
        <pc:chgData name="Evers, David" userId="6e41b0dd-1fbb-4657-a08b-de06a6b0de5f" providerId="ADAL" clId="{7D84B462-9B56-442C-AFEB-A41EE10BB5CC}" dt="2024-05-29T14:23:33.142" v="23" actId="404"/>
        <pc:sldMkLst>
          <pc:docMk/>
          <pc:sldMk cId="2089553625" sldId="866"/>
        </pc:sldMkLst>
        <pc:spChg chg="add mod">
          <ac:chgData name="Evers, David" userId="6e41b0dd-1fbb-4657-a08b-de06a6b0de5f" providerId="ADAL" clId="{7D84B462-9B56-442C-AFEB-A41EE10BB5CC}" dt="2024-05-29T14:23:33.142" v="23" actId="404"/>
          <ac:spMkLst>
            <pc:docMk/>
            <pc:sldMk cId="2089553625" sldId="866"/>
            <ac:spMk id="5" creationId="{0A2B1AF4-F372-C197-DFBE-21512FBD225E}"/>
          </ac:spMkLst>
        </pc:spChg>
      </pc:sldChg>
      <pc:sldChg chg="modSp mod">
        <pc:chgData name="Evers, David" userId="6e41b0dd-1fbb-4657-a08b-de06a6b0de5f" providerId="ADAL" clId="{7D84B462-9B56-442C-AFEB-A41EE10BB5CC}" dt="2024-05-29T14:23:47.288" v="24" actId="13926"/>
        <pc:sldMkLst>
          <pc:docMk/>
          <pc:sldMk cId="781398514" sldId="867"/>
        </pc:sldMkLst>
        <pc:spChg chg="mod">
          <ac:chgData name="Evers, David" userId="6e41b0dd-1fbb-4657-a08b-de06a6b0de5f" providerId="ADAL" clId="{7D84B462-9B56-442C-AFEB-A41EE10BB5CC}" dt="2024-05-29T14:23:47.288" v="24" actId="13926"/>
          <ac:spMkLst>
            <pc:docMk/>
            <pc:sldMk cId="781398514" sldId="867"/>
            <ac:spMk id="3" creationId="{57EC2783-3F13-4B8A-B65C-4B8A72640F43}"/>
          </ac:spMkLst>
        </pc:spChg>
      </pc:sldChg>
      <pc:sldChg chg="modSp mod">
        <pc:chgData name="Evers, David" userId="6e41b0dd-1fbb-4657-a08b-de06a6b0de5f" providerId="ADAL" clId="{7D84B462-9B56-442C-AFEB-A41EE10BB5CC}" dt="2024-05-29T14:25:17.600" v="44" actId="20577"/>
        <pc:sldMkLst>
          <pc:docMk/>
          <pc:sldMk cId="757851543" sldId="868"/>
        </pc:sldMkLst>
        <pc:spChg chg="mod">
          <ac:chgData name="Evers, David" userId="6e41b0dd-1fbb-4657-a08b-de06a6b0de5f" providerId="ADAL" clId="{7D84B462-9B56-442C-AFEB-A41EE10BB5CC}" dt="2024-05-29T14:24:26.271" v="37" actId="20577"/>
          <ac:spMkLst>
            <pc:docMk/>
            <pc:sldMk cId="757851543" sldId="868"/>
            <ac:spMk id="2" creationId="{6BD5D743-BFE4-476E-8576-F3E198F206AD}"/>
          </ac:spMkLst>
        </pc:spChg>
        <pc:spChg chg="mod">
          <ac:chgData name="Evers, David" userId="6e41b0dd-1fbb-4657-a08b-de06a6b0de5f" providerId="ADAL" clId="{7D84B462-9B56-442C-AFEB-A41EE10BB5CC}" dt="2024-05-29T14:25:17.600" v="44" actId="20577"/>
          <ac:spMkLst>
            <pc:docMk/>
            <pc:sldMk cId="757851543" sldId="868"/>
            <ac:spMk id="3" creationId="{57EC2783-3F13-4B8A-B65C-4B8A72640F43}"/>
          </ac:spMkLst>
        </pc:spChg>
      </pc:sldChg>
      <pc:sldChg chg="modSp mod">
        <pc:chgData name="Evers, David" userId="6e41b0dd-1fbb-4657-a08b-de06a6b0de5f" providerId="ADAL" clId="{7D84B462-9B56-442C-AFEB-A41EE10BB5CC}" dt="2024-05-29T14:26:44.769" v="105" actId="20577"/>
        <pc:sldMkLst>
          <pc:docMk/>
          <pc:sldMk cId="470807129" sldId="870"/>
        </pc:sldMkLst>
        <pc:spChg chg="mod">
          <ac:chgData name="Evers, David" userId="6e41b0dd-1fbb-4657-a08b-de06a6b0de5f" providerId="ADAL" clId="{7D84B462-9B56-442C-AFEB-A41EE10BB5CC}" dt="2024-05-29T14:26:44.769" v="105" actId="20577"/>
          <ac:spMkLst>
            <pc:docMk/>
            <pc:sldMk cId="470807129" sldId="870"/>
            <ac:spMk id="2" creationId="{6BD5D743-BFE4-476E-8576-F3E198F206AD}"/>
          </ac:spMkLst>
        </pc:spChg>
        <pc:spChg chg="mod">
          <ac:chgData name="Evers, David" userId="6e41b0dd-1fbb-4657-a08b-de06a6b0de5f" providerId="ADAL" clId="{7D84B462-9B56-442C-AFEB-A41EE10BB5CC}" dt="2024-05-29T14:26:04.128" v="92" actId="20577"/>
          <ac:spMkLst>
            <pc:docMk/>
            <pc:sldMk cId="470807129" sldId="870"/>
            <ac:spMk id="3" creationId="{57EC2783-3F13-4B8A-B65C-4B8A72640F43}"/>
          </ac:spMkLst>
        </pc:spChg>
      </pc:sldChg>
      <pc:sldChg chg="modSp mod">
        <pc:chgData name="Evers, David" userId="6e41b0dd-1fbb-4657-a08b-de06a6b0de5f" providerId="ADAL" clId="{7D84B462-9B56-442C-AFEB-A41EE10BB5CC}" dt="2024-05-29T14:27:22.421" v="129" actId="20577"/>
        <pc:sldMkLst>
          <pc:docMk/>
          <pc:sldMk cId="1929813591" sldId="871"/>
        </pc:sldMkLst>
        <pc:spChg chg="mod">
          <ac:chgData name="Evers, David" userId="6e41b0dd-1fbb-4657-a08b-de06a6b0de5f" providerId="ADAL" clId="{7D84B462-9B56-442C-AFEB-A41EE10BB5CC}" dt="2024-05-29T14:27:22.421" v="129" actId="20577"/>
          <ac:spMkLst>
            <pc:docMk/>
            <pc:sldMk cId="1929813591" sldId="871"/>
            <ac:spMk id="2" creationId="{6BD5D743-BFE4-476E-8576-F3E198F206AD}"/>
          </ac:spMkLst>
        </pc:spChg>
      </pc:sldChg>
      <pc:sldChg chg="modSp mod">
        <pc:chgData name="Evers, David" userId="6e41b0dd-1fbb-4657-a08b-de06a6b0de5f" providerId="ADAL" clId="{7D84B462-9B56-442C-AFEB-A41EE10BB5CC}" dt="2024-05-29T14:27:31.070" v="131" actId="6549"/>
        <pc:sldMkLst>
          <pc:docMk/>
          <pc:sldMk cId="871810814" sldId="872"/>
        </pc:sldMkLst>
        <pc:spChg chg="mod">
          <ac:chgData name="Evers, David" userId="6e41b0dd-1fbb-4657-a08b-de06a6b0de5f" providerId="ADAL" clId="{7D84B462-9B56-442C-AFEB-A41EE10BB5CC}" dt="2024-05-29T14:27:31.070" v="131" actId="6549"/>
          <ac:spMkLst>
            <pc:docMk/>
            <pc:sldMk cId="871810814" sldId="872"/>
            <ac:spMk id="2" creationId="{6BD5D743-BFE4-476E-8576-F3E198F206AD}"/>
          </ac:spMkLst>
        </pc:spChg>
        <pc:spChg chg="mod">
          <ac:chgData name="Evers, David" userId="6e41b0dd-1fbb-4657-a08b-de06a6b0de5f" providerId="ADAL" clId="{7D84B462-9B56-442C-AFEB-A41EE10BB5CC}" dt="2024-05-29T14:26:23.420" v="93" actId="13926"/>
          <ac:spMkLst>
            <pc:docMk/>
            <pc:sldMk cId="871810814" sldId="872"/>
            <ac:spMk id="3" creationId="{57EC2783-3F13-4B8A-B65C-4B8A72640F43}"/>
          </ac:spMkLst>
        </pc:spChg>
      </pc:sldChg>
      <pc:sldChg chg="addSp delSp modSp add mod ord setBg delAnim">
        <pc:chgData name="Evers, David" userId="6e41b0dd-1fbb-4657-a08b-de06a6b0de5f" providerId="ADAL" clId="{7D84B462-9B56-442C-AFEB-A41EE10BB5CC}" dt="2024-05-29T14:21:48.121" v="17"/>
        <pc:sldMkLst>
          <pc:docMk/>
          <pc:sldMk cId="797112287" sldId="874"/>
        </pc:sldMkLst>
        <pc:spChg chg="del">
          <ac:chgData name="Evers, David" userId="6e41b0dd-1fbb-4657-a08b-de06a6b0de5f" providerId="ADAL" clId="{7D84B462-9B56-442C-AFEB-A41EE10BB5CC}" dt="2024-05-29T14:20:18.774" v="8" actId="478"/>
          <ac:spMkLst>
            <pc:docMk/>
            <pc:sldMk cId="797112287" sldId="874"/>
            <ac:spMk id="2" creationId="{6BD5D743-BFE4-476E-8576-F3E198F206AD}"/>
          </ac:spMkLst>
        </pc:spChg>
        <pc:spChg chg="del">
          <ac:chgData name="Evers, David" userId="6e41b0dd-1fbb-4657-a08b-de06a6b0de5f" providerId="ADAL" clId="{7D84B462-9B56-442C-AFEB-A41EE10BB5CC}" dt="2024-05-29T14:20:07.551" v="4" actId="478"/>
          <ac:spMkLst>
            <pc:docMk/>
            <pc:sldMk cId="797112287" sldId="874"/>
            <ac:spMk id="3" creationId="{57EC2783-3F13-4B8A-B65C-4B8A72640F43}"/>
          </ac:spMkLst>
        </pc:spChg>
        <pc:spChg chg="add del mod">
          <ac:chgData name="Evers, David" userId="6e41b0dd-1fbb-4657-a08b-de06a6b0de5f" providerId="ADAL" clId="{7D84B462-9B56-442C-AFEB-A41EE10BB5CC}" dt="2024-05-29T14:20:11.344" v="5" actId="478"/>
          <ac:spMkLst>
            <pc:docMk/>
            <pc:sldMk cId="797112287" sldId="874"/>
            <ac:spMk id="7" creationId="{E7A4FCA0-57C4-C508-76FD-3D5BA165718C}"/>
          </ac:spMkLst>
        </pc:spChg>
        <pc:spChg chg="add del mod">
          <ac:chgData name="Evers, David" userId="6e41b0dd-1fbb-4657-a08b-de06a6b0de5f" providerId="ADAL" clId="{7D84B462-9B56-442C-AFEB-A41EE10BB5CC}" dt="2024-05-29T14:20:21.368" v="9" actId="478"/>
          <ac:spMkLst>
            <pc:docMk/>
            <pc:sldMk cId="797112287" sldId="874"/>
            <ac:spMk id="10" creationId="{4B9A41D3-65B8-C8CE-5AFB-1DABF68BF781}"/>
          </ac:spMkLst>
        </pc:spChg>
        <pc:picChg chg="del">
          <ac:chgData name="Evers, David" userId="6e41b0dd-1fbb-4657-a08b-de06a6b0de5f" providerId="ADAL" clId="{7D84B462-9B56-442C-AFEB-A41EE10BB5CC}" dt="2024-05-29T14:19:55.449" v="1" actId="478"/>
          <ac:picMkLst>
            <pc:docMk/>
            <pc:sldMk cId="797112287" sldId="874"/>
            <ac:picMk id="5" creationId="{98E1A08C-3788-E7E9-C05E-A009A7E5AAAD}"/>
          </ac:picMkLst>
        </pc:picChg>
        <pc:picChg chg="mod">
          <ac:chgData name="Evers, David" userId="6e41b0dd-1fbb-4657-a08b-de06a6b0de5f" providerId="ADAL" clId="{7D84B462-9B56-442C-AFEB-A41EE10BB5CC}" dt="2024-05-29T14:21:04.683" v="11" actId="14100"/>
          <ac:picMkLst>
            <pc:docMk/>
            <pc:sldMk cId="797112287" sldId="874"/>
            <ac:picMk id="6" creationId="{D22B2009-F965-F9B9-728B-156EE5FD58A6}"/>
          </ac:picMkLst>
        </pc:picChg>
        <pc:picChg chg="mod">
          <ac:chgData name="Evers, David" userId="6e41b0dd-1fbb-4657-a08b-de06a6b0de5f" providerId="ADAL" clId="{7D84B462-9B56-442C-AFEB-A41EE10BB5CC}" dt="2024-05-29T14:21:13.805" v="13" actId="14100"/>
          <ac:picMkLst>
            <pc:docMk/>
            <pc:sldMk cId="797112287" sldId="874"/>
            <ac:picMk id="8" creationId="{5754877D-DA73-2E72-6A54-5E258DECAADF}"/>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3076364" cy="513508"/>
          </a:xfrm>
          <a:prstGeom prst="rect">
            <a:avLst/>
          </a:prstGeom>
        </p:spPr>
        <p:txBody>
          <a:bodyPr vert="horz" lIns="94604" tIns="47302" rIns="94604" bIns="47302" rtlCol="0"/>
          <a:lstStyle>
            <a:lvl1pPr algn="l">
              <a:defRPr sz="1200"/>
            </a:lvl1pPr>
          </a:lstStyle>
          <a:p>
            <a:endParaRPr lang="da-DK"/>
          </a:p>
        </p:txBody>
      </p:sp>
      <p:sp>
        <p:nvSpPr>
          <p:cNvPr id="3" name="Pladsholder til dato 2"/>
          <p:cNvSpPr>
            <a:spLocks noGrp="1"/>
          </p:cNvSpPr>
          <p:nvPr>
            <p:ph type="dt" idx="1"/>
          </p:nvPr>
        </p:nvSpPr>
        <p:spPr>
          <a:xfrm>
            <a:off x="4021294" y="0"/>
            <a:ext cx="3076364" cy="513508"/>
          </a:xfrm>
          <a:prstGeom prst="rect">
            <a:avLst/>
          </a:prstGeom>
        </p:spPr>
        <p:txBody>
          <a:bodyPr vert="horz" lIns="94604" tIns="47302" rIns="94604" bIns="47302" rtlCol="0"/>
          <a:lstStyle>
            <a:lvl1pPr algn="r">
              <a:defRPr sz="1200"/>
            </a:lvl1pPr>
          </a:lstStyle>
          <a:p>
            <a:fld id="{5BBEBD3E-AF77-479F-ACF8-60D24D186A5F}" type="datetimeFigureOut">
              <a:rPr lang="da-DK" smtClean="0"/>
              <a:pPr/>
              <a:t>29-05-2024</a:t>
            </a:fld>
            <a:endParaRPr lang="da-DK"/>
          </a:p>
        </p:txBody>
      </p:sp>
      <p:sp>
        <p:nvSpPr>
          <p:cNvPr id="4" name="Pladsholder til slidebillede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4604" tIns="47302" rIns="94604" bIns="47302" rtlCol="0" anchor="ctr"/>
          <a:lstStyle/>
          <a:p>
            <a:endParaRPr lang="da-DK"/>
          </a:p>
        </p:txBody>
      </p:sp>
      <p:sp>
        <p:nvSpPr>
          <p:cNvPr id="5" name="Pladsholder til noter 4"/>
          <p:cNvSpPr>
            <a:spLocks noGrp="1"/>
          </p:cNvSpPr>
          <p:nvPr>
            <p:ph type="body" sz="quarter" idx="3"/>
          </p:nvPr>
        </p:nvSpPr>
        <p:spPr>
          <a:xfrm>
            <a:off x="709931" y="4925408"/>
            <a:ext cx="5679440" cy="4029878"/>
          </a:xfrm>
          <a:prstGeom prst="rect">
            <a:avLst/>
          </a:prstGeom>
        </p:spPr>
        <p:txBody>
          <a:bodyPr vert="horz" lIns="94604" tIns="47302" rIns="94604" bIns="47302" rtlCol="0"/>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9721107"/>
            <a:ext cx="3076364" cy="513507"/>
          </a:xfrm>
          <a:prstGeom prst="rect">
            <a:avLst/>
          </a:prstGeom>
        </p:spPr>
        <p:txBody>
          <a:bodyPr vert="horz" lIns="94604" tIns="47302" rIns="94604" bIns="47302" rtlCol="0" anchor="b"/>
          <a:lstStyle>
            <a:lvl1pPr algn="l">
              <a:defRPr sz="1200"/>
            </a:lvl1pPr>
          </a:lstStyle>
          <a:p>
            <a:endParaRPr lang="da-DK"/>
          </a:p>
        </p:txBody>
      </p:sp>
      <p:sp>
        <p:nvSpPr>
          <p:cNvPr id="7" name="Pladsholder til slidenummer 6"/>
          <p:cNvSpPr>
            <a:spLocks noGrp="1"/>
          </p:cNvSpPr>
          <p:nvPr>
            <p:ph type="sldNum" sz="quarter" idx="5"/>
          </p:nvPr>
        </p:nvSpPr>
        <p:spPr>
          <a:xfrm>
            <a:off x="4021294" y="9721107"/>
            <a:ext cx="3076364" cy="513507"/>
          </a:xfrm>
          <a:prstGeom prst="rect">
            <a:avLst/>
          </a:prstGeom>
        </p:spPr>
        <p:txBody>
          <a:bodyPr vert="horz" lIns="94604" tIns="47302" rIns="94604" bIns="47302" rtlCol="0" anchor="b"/>
          <a:lstStyle>
            <a:lvl1pPr algn="r">
              <a:defRPr sz="1200"/>
            </a:lvl1pPr>
          </a:lstStyle>
          <a:p>
            <a:fld id="{1FBE058F-3D64-452B-AED7-B561252B1864}" type="slidenum">
              <a:rPr lang="da-DK" smtClean="0"/>
              <a:pPr/>
              <a:t>‹#›</a:t>
            </a:fld>
            <a:endParaRPr lang="da-DK"/>
          </a:p>
        </p:txBody>
      </p:sp>
    </p:spTree>
    <p:extLst>
      <p:ext uri="{BB962C8B-B14F-4D97-AF65-F5344CB8AC3E}">
        <p14:creationId xmlns:p14="http://schemas.microsoft.com/office/powerpoint/2010/main" val="3616421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6038">
              <a:defRPr/>
            </a:pPr>
            <a:r>
              <a:rPr lang="nl-NL" dirty="0"/>
              <a:t>Foto van Marnix Breedijk / Zoetermeer</a:t>
            </a:r>
          </a:p>
        </p:txBody>
      </p:sp>
      <p:sp>
        <p:nvSpPr>
          <p:cNvPr id="4" name="Slide Number Placeholder 3"/>
          <p:cNvSpPr>
            <a:spLocks noGrp="1"/>
          </p:cNvSpPr>
          <p:nvPr>
            <p:ph type="sldNum" sz="quarter" idx="10"/>
          </p:nvPr>
        </p:nvSpPr>
        <p:spPr/>
        <p:txBody>
          <a:bodyPr/>
          <a:lstStyle/>
          <a:p>
            <a:fld id="{DE501649-886C-4324-AD4C-E61C88D47728}" type="slidenum">
              <a:rPr lang="nl-NL" smtClean="0"/>
              <a:t>1</a:t>
            </a:fld>
            <a:endParaRPr lang="nl-NL"/>
          </a:p>
        </p:txBody>
      </p:sp>
    </p:spTree>
    <p:extLst>
      <p:ext uri="{BB962C8B-B14F-4D97-AF65-F5344CB8AC3E}">
        <p14:creationId xmlns:p14="http://schemas.microsoft.com/office/powerpoint/2010/main" val="26804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BE058F-3D64-452B-AED7-B561252B1864}" type="slidenum">
              <a:rPr lang="da-DK" smtClean="0"/>
              <a:pPr/>
              <a:t>35</a:t>
            </a:fld>
            <a:endParaRPr lang="da-DK"/>
          </a:p>
        </p:txBody>
      </p:sp>
    </p:spTree>
    <p:extLst>
      <p:ext uri="{BB962C8B-B14F-4D97-AF65-F5344CB8AC3E}">
        <p14:creationId xmlns:p14="http://schemas.microsoft.com/office/powerpoint/2010/main" val="29151464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BE058F-3D64-452B-AED7-B561252B1864}" type="slidenum">
              <a:rPr lang="da-DK" smtClean="0"/>
              <a:pPr/>
              <a:t>36</a:t>
            </a:fld>
            <a:endParaRPr lang="da-DK"/>
          </a:p>
        </p:txBody>
      </p:sp>
    </p:spTree>
    <p:extLst>
      <p:ext uri="{BB962C8B-B14F-4D97-AF65-F5344CB8AC3E}">
        <p14:creationId xmlns:p14="http://schemas.microsoft.com/office/powerpoint/2010/main" val="2758708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BE058F-3D64-452B-AED7-B561252B1864}" type="slidenum">
              <a:rPr lang="da-DK" smtClean="0"/>
              <a:pPr/>
              <a:t>37</a:t>
            </a:fld>
            <a:endParaRPr lang="da-DK"/>
          </a:p>
        </p:txBody>
      </p:sp>
    </p:spTree>
    <p:extLst>
      <p:ext uri="{BB962C8B-B14F-4D97-AF65-F5344CB8AC3E}">
        <p14:creationId xmlns:p14="http://schemas.microsoft.com/office/powerpoint/2010/main" val="9207566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BE058F-3D64-452B-AED7-B561252B1864}" type="slidenum">
              <a:rPr lang="da-DK" smtClean="0"/>
              <a:pPr/>
              <a:t>5</a:t>
            </a:fld>
            <a:endParaRPr lang="da-DK"/>
          </a:p>
        </p:txBody>
      </p:sp>
    </p:spTree>
    <p:extLst>
      <p:ext uri="{BB962C8B-B14F-4D97-AF65-F5344CB8AC3E}">
        <p14:creationId xmlns:p14="http://schemas.microsoft.com/office/powerpoint/2010/main" val="26285184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BE058F-3D64-452B-AED7-B561252B1864}" type="slidenum">
              <a:rPr lang="da-DK" smtClean="0"/>
              <a:pPr/>
              <a:t>6</a:t>
            </a:fld>
            <a:endParaRPr lang="da-DK"/>
          </a:p>
        </p:txBody>
      </p:sp>
    </p:spTree>
    <p:extLst>
      <p:ext uri="{BB962C8B-B14F-4D97-AF65-F5344CB8AC3E}">
        <p14:creationId xmlns:p14="http://schemas.microsoft.com/office/powerpoint/2010/main" val="2193303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BE058F-3D64-452B-AED7-B561252B1864}" type="slidenum">
              <a:rPr lang="da-DK" smtClean="0"/>
              <a:pPr/>
              <a:t>12</a:t>
            </a:fld>
            <a:endParaRPr lang="da-DK"/>
          </a:p>
        </p:txBody>
      </p:sp>
    </p:spTree>
    <p:extLst>
      <p:ext uri="{BB962C8B-B14F-4D97-AF65-F5344CB8AC3E}">
        <p14:creationId xmlns:p14="http://schemas.microsoft.com/office/powerpoint/2010/main" val="27559744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6038">
              <a:defRPr/>
            </a:pPr>
            <a:r>
              <a:rPr lang="nl-NL" dirty="0"/>
              <a:t>Foto van Marnix Breedijk / Zoetermeer</a:t>
            </a:r>
          </a:p>
        </p:txBody>
      </p:sp>
      <p:sp>
        <p:nvSpPr>
          <p:cNvPr id="4" name="Slide Number Placeholder 3"/>
          <p:cNvSpPr>
            <a:spLocks noGrp="1"/>
          </p:cNvSpPr>
          <p:nvPr>
            <p:ph type="sldNum" sz="quarter" idx="10"/>
          </p:nvPr>
        </p:nvSpPr>
        <p:spPr/>
        <p:txBody>
          <a:bodyPr/>
          <a:lstStyle/>
          <a:p>
            <a:fld id="{DE501649-886C-4324-AD4C-E61C88D47728}" type="slidenum">
              <a:rPr lang="nl-NL" smtClean="0"/>
              <a:t>30</a:t>
            </a:fld>
            <a:endParaRPr lang="nl-NL"/>
          </a:p>
        </p:txBody>
      </p:sp>
    </p:spTree>
    <p:extLst>
      <p:ext uri="{BB962C8B-B14F-4D97-AF65-F5344CB8AC3E}">
        <p14:creationId xmlns:p14="http://schemas.microsoft.com/office/powerpoint/2010/main" val="14144309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BE058F-3D64-452B-AED7-B561252B1864}" type="slidenum">
              <a:rPr lang="da-DK" smtClean="0"/>
              <a:pPr/>
              <a:t>31</a:t>
            </a:fld>
            <a:endParaRPr lang="da-DK"/>
          </a:p>
        </p:txBody>
      </p:sp>
    </p:spTree>
    <p:extLst>
      <p:ext uri="{BB962C8B-B14F-4D97-AF65-F5344CB8AC3E}">
        <p14:creationId xmlns:p14="http://schemas.microsoft.com/office/powerpoint/2010/main" val="31558010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BE058F-3D64-452B-AED7-B561252B1864}" type="slidenum">
              <a:rPr lang="da-DK" smtClean="0"/>
              <a:pPr/>
              <a:t>32</a:t>
            </a:fld>
            <a:endParaRPr lang="da-DK"/>
          </a:p>
        </p:txBody>
      </p:sp>
    </p:spTree>
    <p:extLst>
      <p:ext uri="{BB962C8B-B14F-4D97-AF65-F5344CB8AC3E}">
        <p14:creationId xmlns:p14="http://schemas.microsoft.com/office/powerpoint/2010/main" val="36004048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BE058F-3D64-452B-AED7-B561252B1864}" type="slidenum">
              <a:rPr lang="da-DK" smtClean="0"/>
              <a:pPr/>
              <a:t>33</a:t>
            </a:fld>
            <a:endParaRPr lang="da-DK"/>
          </a:p>
        </p:txBody>
      </p:sp>
    </p:spTree>
    <p:extLst>
      <p:ext uri="{BB962C8B-B14F-4D97-AF65-F5344CB8AC3E}">
        <p14:creationId xmlns:p14="http://schemas.microsoft.com/office/powerpoint/2010/main" val="14838245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BE058F-3D64-452B-AED7-B561252B1864}" type="slidenum">
              <a:rPr lang="da-DK" smtClean="0"/>
              <a:pPr/>
              <a:t>34</a:t>
            </a:fld>
            <a:endParaRPr lang="da-DK"/>
          </a:p>
        </p:txBody>
      </p:sp>
    </p:spTree>
    <p:extLst>
      <p:ext uri="{BB962C8B-B14F-4D97-AF65-F5344CB8AC3E}">
        <p14:creationId xmlns:p14="http://schemas.microsoft.com/office/powerpoint/2010/main" val="9292149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15.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 Id="rId5" Type="http://schemas.openxmlformats.org/officeDocument/2006/relationships/image" Target="../media/image11.png"/><Relationship Id="rId4" Type="http://schemas.openxmlformats.org/officeDocument/2006/relationships/image" Target="../media/image15.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18.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tx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682956-8E44-4E61-9A81-17F8D19AA58C}"/>
              </a:ext>
            </a:extLst>
          </p:cNvPr>
          <p:cNvSpPr>
            <a:spLocks noGrp="1"/>
          </p:cNvSpPr>
          <p:nvPr>
            <p:ph type="ctrTitle"/>
          </p:nvPr>
        </p:nvSpPr>
        <p:spPr>
          <a:xfrm>
            <a:off x="1080000" y="1691999"/>
            <a:ext cx="7380000" cy="2376000"/>
          </a:xfrm>
          <a:noFill/>
        </p:spPr>
        <p:txBody>
          <a:bodyPr lIns="0" tIns="0" rIns="360000" bIns="72000" anchor="b" anchorCtr="0">
            <a:noAutofit/>
          </a:bodyPr>
          <a:lstStyle>
            <a:lvl1pPr algn="l">
              <a:defRPr sz="4000" b="1">
                <a:solidFill>
                  <a:schemeClr val="bg1"/>
                </a:solidFill>
              </a:defRPr>
            </a:lvl1pPr>
          </a:lstStyle>
          <a:p>
            <a:r>
              <a:rPr lang="en-US"/>
              <a:t>Click to edit Master title style</a:t>
            </a:r>
            <a:endParaRPr lang="da-DK" dirty="0"/>
          </a:p>
        </p:txBody>
      </p:sp>
      <p:sp>
        <p:nvSpPr>
          <p:cNvPr id="3" name="Undertitel 2">
            <a:extLst>
              <a:ext uri="{FF2B5EF4-FFF2-40B4-BE49-F238E27FC236}">
                <a16:creationId xmlns:a16="http://schemas.microsoft.com/office/drawing/2014/main" id="{55F94B69-B171-416D-9F2A-D0FA8E8DECC6}"/>
              </a:ext>
            </a:extLst>
          </p:cNvPr>
          <p:cNvSpPr>
            <a:spLocks noGrp="1"/>
          </p:cNvSpPr>
          <p:nvPr>
            <p:ph type="subTitle" idx="1"/>
          </p:nvPr>
        </p:nvSpPr>
        <p:spPr>
          <a:xfrm>
            <a:off x="1080000" y="4140000"/>
            <a:ext cx="7380000" cy="1260000"/>
          </a:xfrm>
          <a:noFill/>
        </p:spPr>
        <p:txBody>
          <a:bodyPr lIns="0" tIns="180000" rIns="0" bIns="180000" anchor="t" anchorCtr="0">
            <a:noAutofit/>
          </a:bodyPr>
          <a:lstStyle>
            <a:lvl1pPr marL="0" indent="0" algn="l">
              <a:lnSpc>
                <a:spcPct val="100000"/>
              </a:lnSpc>
              <a:spcAft>
                <a:spcPts val="0"/>
              </a:spcAft>
              <a:buNone/>
              <a:defRPr sz="1800">
                <a:solidFill>
                  <a:schemeClr val="accent3">
                    <a:lumMod val="60000"/>
                    <a:lumOff val="4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dirty="0"/>
          </a:p>
        </p:txBody>
      </p:sp>
      <p:sp>
        <p:nvSpPr>
          <p:cNvPr id="5" name="Pladsholder til tekst 4">
            <a:extLst>
              <a:ext uri="{FF2B5EF4-FFF2-40B4-BE49-F238E27FC236}">
                <a16:creationId xmlns:a16="http://schemas.microsoft.com/office/drawing/2014/main" id="{3EC53E3D-0F77-450A-966E-0EEFEBC7FD71}"/>
              </a:ext>
            </a:extLst>
          </p:cNvPr>
          <p:cNvSpPr>
            <a:spLocks noGrp="1"/>
          </p:cNvSpPr>
          <p:nvPr>
            <p:ph type="body" sz="quarter" idx="15"/>
          </p:nvPr>
        </p:nvSpPr>
        <p:spPr>
          <a:xfrm>
            <a:off x="1079998" y="5346000"/>
            <a:ext cx="7380001" cy="1080000"/>
          </a:xfrm>
          <a:noFill/>
        </p:spPr>
        <p:txBody>
          <a:bodyPr lIns="0" tIns="180000" rIns="0" bIns="360000" anchor="t" anchorCtr="0"/>
          <a:lstStyle>
            <a:lvl1pPr marL="0" indent="0">
              <a:spcAft>
                <a:spcPts val="0"/>
              </a:spcAft>
              <a:buNone/>
              <a:defRPr sz="1600">
                <a:solidFill>
                  <a:schemeClr val="bg1"/>
                </a:solidFill>
              </a:defRPr>
            </a:lvl1pPr>
            <a:lvl2pPr marL="270000" indent="0">
              <a:buNone/>
              <a:defRPr/>
            </a:lvl2pPr>
            <a:lvl3pPr marL="540000" indent="0">
              <a:buNone/>
              <a:defRPr/>
            </a:lvl3pPr>
            <a:lvl4pPr marL="810000" indent="0">
              <a:buNone/>
              <a:defRPr/>
            </a:lvl4pPr>
            <a:lvl5pPr marL="1080000" indent="0">
              <a:buNone/>
              <a:defRPr/>
            </a:lvl5pPr>
          </a:lstStyle>
          <a:p>
            <a:pPr lvl="0"/>
            <a:r>
              <a:rPr lang="en-US"/>
              <a:t>Click to edit Master text styles</a:t>
            </a:r>
          </a:p>
        </p:txBody>
      </p:sp>
      <p:grpSp>
        <p:nvGrpSpPr>
          <p:cNvPr id="8" name="Gruppe 7">
            <a:extLst>
              <a:ext uri="{FF2B5EF4-FFF2-40B4-BE49-F238E27FC236}">
                <a16:creationId xmlns:a16="http://schemas.microsoft.com/office/drawing/2014/main" id="{927C0733-AA50-40CE-94CE-766F86E21FE7}"/>
              </a:ext>
            </a:extLst>
          </p:cNvPr>
          <p:cNvGrpSpPr/>
          <p:nvPr userDrawn="1"/>
        </p:nvGrpSpPr>
        <p:grpSpPr>
          <a:xfrm>
            <a:off x="943200" y="314252"/>
            <a:ext cx="2371532" cy="939616"/>
            <a:chOff x="547287" y="314252"/>
            <a:chExt cx="2371532" cy="939616"/>
          </a:xfrm>
        </p:grpSpPr>
        <p:pic>
          <p:nvPicPr>
            <p:cNvPr id="9" name="Billede 8">
              <a:extLst>
                <a:ext uri="{FF2B5EF4-FFF2-40B4-BE49-F238E27FC236}">
                  <a16:creationId xmlns:a16="http://schemas.microsoft.com/office/drawing/2014/main" id="{05FC8437-26A3-491F-86EB-D0C96B40D397}"/>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547287" y="995218"/>
              <a:ext cx="2371532" cy="258650"/>
            </a:xfrm>
            <a:prstGeom prst="rect">
              <a:avLst/>
            </a:prstGeom>
          </p:spPr>
        </p:pic>
        <p:pic>
          <p:nvPicPr>
            <p:cNvPr id="11" name="Billede 10">
              <a:extLst>
                <a:ext uri="{FF2B5EF4-FFF2-40B4-BE49-F238E27FC236}">
                  <a16:creationId xmlns:a16="http://schemas.microsoft.com/office/drawing/2014/main" id="{7C85021B-2492-435B-AFAD-8614CE0B3CE9}"/>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719730" y="314252"/>
              <a:ext cx="2001600" cy="654909"/>
            </a:xfrm>
            <a:prstGeom prst="rect">
              <a:avLst/>
            </a:prstGeom>
          </p:spPr>
        </p:pic>
      </p:grpSp>
    </p:spTree>
    <p:extLst>
      <p:ext uri="{BB962C8B-B14F-4D97-AF65-F5344CB8AC3E}">
        <p14:creationId xmlns:p14="http://schemas.microsoft.com/office/powerpoint/2010/main" val="36710475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small infographic">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B4CD47-84E0-4DD6-89B7-FF3A76F23271}"/>
              </a:ext>
            </a:extLst>
          </p:cNvPr>
          <p:cNvSpPr>
            <a:spLocks noGrp="1"/>
          </p:cNvSpPr>
          <p:nvPr>
            <p:ph type="title"/>
          </p:nvPr>
        </p:nvSpPr>
        <p:spPr>
          <a:xfrm>
            <a:off x="1080000" y="414000"/>
            <a:ext cx="9720000" cy="1260000"/>
          </a:xfrm>
        </p:spPr>
        <p:txBody>
          <a:bodyPr lIns="0" tIns="0" rIns="0" bIns="0" anchor="b" anchorCtr="0">
            <a:noAutofit/>
          </a:bodyPr>
          <a:lstStyle>
            <a:lvl1pPr>
              <a:lnSpc>
                <a:spcPts val="4400"/>
              </a:lnSpc>
              <a:defRPr b="1">
                <a:solidFill>
                  <a:schemeClr val="accent1"/>
                </a:solidFill>
              </a:defRPr>
            </a:lvl1pPr>
          </a:lstStyle>
          <a:p>
            <a:r>
              <a:rPr lang="en-US"/>
              <a:t>Click to edit Master title style</a:t>
            </a:r>
            <a:endParaRPr lang="da-DK" dirty="0"/>
          </a:p>
        </p:txBody>
      </p:sp>
      <p:sp>
        <p:nvSpPr>
          <p:cNvPr id="3" name="Pladsholder til sidefod 2">
            <a:extLst>
              <a:ext uri="{FF2B5EF4-FFF2-40B4-BE49-F238E27FC236}">
                <a16:creationId xmlns:a16="http://schemas.microsoft.com/office/drawing/2014/main" id="{F7B46DE7-05A3-46DE-BA59-83F7FEF5FDD3}"/>
              </a:ext>
            </a:extLst>
          </p:cNvPr>
          <p:cNvSpPr>
            <a:spLocks noGrp="1"/>
          </p:cNvSpPr>
          <p:nvPr>
            <p:ph type="ftr" sz="quarter" idx="10"/>
          </p:nvPr>
        </p:nvSpPr>
        <p:spPr>
          <a:xfrm>
            <a:off x="1566000" y="6480000"/>
            <a:ext cx="5400000" cy="180000"/>
          </a:xfrm>
        </p:spPr>
        <p:txBody>
          <a:bodyPr/>
          <a:lstStyle/>
          <a:p>
            <a:r>
              <a:rPr lang="da-DK"/>
              <a:t>PowerPoint template 16:9</a:t>
            </a:r>
          </a:p>
        </p:txBody>
      </p:sp>
      <p:sp>
        <p:nvSpPr>
          <p:cNvPr id="4" name="Pladsholder til slidenummer 3">
            <a:extLst>
              <a:ext uri="{FF2B5EF4-FFF2-40B4-BE49-F238E27FC236}">
                <a16:creationId xmlns:a16="http://schemas.microsoft.com/office/drawing/2014/main" id="{FFE7A5C2-047B-4F46-B0B2-AB4D7EF81033}"/>
              </a:ext>
            </a:extLst>
          </p:cNvPr>
          <p:cNvSpPr>
            <a:spLocks noGrp="1"/>
          </p:cNvSpPr>
          <p:nvPr>
            <p:ph type="sldNum" sz="quarter" idx="11"/>
          </p:nvPr>
        </p:nvSpPr>
        <p:spPr/>
        <p:txBody>
          <a:bodyPr/>
          <a:lstStyle/>
          <a:p>
            <a:fld id="{865B7C27-3FE4-4A2D-B806-6F5728E302F6}" type="slidenum">
              <a:rPr lang="da-DK" smtClean="0"/>
              <a:pPr/>
              <a:t>‹#›</a:t>
            </a:fld>
            <a:endParaRPr lang="da-DK"/>
          </a:p>
        </p:txBody>
      </p:sp>
      <p:sp>
        <p:nvSpPr>
          <p:cNvPr id="5" name="Pladsholder til dato 4">
            <a:extLst>
              <a:ext uri="{FF2B5EF4-FFF2-40B4-BE49-F238E27FC236}">
                <a16:creationId xmlns:a16="http://schemas.microsoft.com/office/drawing/2014/main" id="{5BAFF7BD-0993-480E-92DE-7551CD4746C2}"/>
              </a:ext>
            </a:extLst>
          </p:cNvPr>
          <p:cNvSpPr>
            <a:spLocks noGrp="1"/>
          </p:cNvSpPr>
          <p:nvPr>
            <p:ph type="dt" sz="half" idx="12"/>
          </p:nvPr>
        </p:nvSpPr>
        <p:spPr>
          <a:xfrm>
            <a:off x="9000000" y="6480000"/>
            <a:ext cx="1800000" cy="180000"/>
          </a:xfrm>
        </p:spPr>
        <p:txBody>
          <a:bodyPr/>
          <a:lstStyle/>
          <a:p>
            <a:fld id="{F11BA858-80AA-4B34-B27B-B535B6FD4805}" type="datetime1">
              <a:rPr lang="en-US" smtClean="0"/>
              <a:pPr/>
              <a:t>5/29/2024</a:t>
            </a:fld>
            <a:endParaRPr lang="da-DK"/>
          </a:p>
        </p:txBody>
      </p:sp>
      <p:sp>
        <p:nvSpPr>
          <p:cNvPr id="11" name="Pladsholder til tekst 10">
            <a:extLst>
              <a:ext uri="{FF2B5EF4-FFF2-40B4-BE49-F238E27FC236}">
                <a16:creationId xmlns:a16="http://schemas.microsoft.com/office/drawing/2014/main" id="{6B9770CD-F4C3-4676-A139-D381A665F5C9}"/>
              </a:ext>
            </a:extLst>
          </p:cNvPr>
          <p:cNvSpPr>
            <a:spLocks noGrp="1"/>
          </p:cNvSpPr>
          <p:nvPr>
            <p:ph type="body" sz="quarter" idx="16"/>
          </p:nvPr>
        </p:nvSpPr>
        <p:spPr>
          <a:xfrm>
            <a:off x="1080000" y="1979010"/>
            <a:ext cx="3420000" cy="4140803"/>
          </a:xfrm>
          <a:solidFill>
            <a:schemeClr val="bg1"/>
          </a:solidFill>
        </p:spPr>
        <p:txBody>
          <a:bodyPr/>
          <a:lstStyle>
            <a:lvl1pPr marL="0" indent="0">
              <a:buNone/>
              <a:defRPr/>
            </a:lvl1pPr>
            <a:lvl2pPr marL="270000" indent="0">
              <a:buNone/>
              <a:defRPr/>
            </a:lvl2pPr>
            <a:lvl3pPr marL="540000" indent="0">
              <a:buNone/>
              <a:defRPr/>
            </a:lvl3pPr>
            <a:lvl4pPr marL="810000" indent="0">
              <a:buNone/>
              <a:defRPr/>
            </a:lvl4pPr>
            <a:lvl5pPr marL="1080000" indent="0">
              <a:buNone/>
              <a:defRPr/>
            </a:lvl5pPr>
          </a:lstStyle>
          <a:p>
            <a:pPr lvl="0"/>
            <a:r>
              <a:rPr lang="en-US"/>
              <a:t>Click to edit Master text styles</a:t>
            </a:r>
          </a:p>
        </p:txBody>
      </p:sp>
      <p:sp>
        <p:nvSpPr>
          <p:cNvPr id="7" name="Pladsholder til indhold 6">
            <a:extLst>
              <a:ext uri="{FF2B5EF4-FFF2-40B4-BE49-F238E27FC236}">
                <a16:creationId xmlns:a16="http://schemas.microsoft.com/office/drawing/2014/main" id="{3D1C4563-C02F-4994-88BF-5E79DAEBD3CB}"/>
              </a:ext>
            </a:extLst>
          </p:cNvPr>
          <p:cNvSpPr>
            <a:spLocks noGrp="1"/>
          </p:cNvSpPr>
          <p:nvPr>
            <p:ph sz="quarter" idx="18"/>
          </p:nvPr>
        </p:nvSpPr>
        <p:spPr>
          <a:xfrm>
            <a:off x="5220001" y="1979613"/>
            <a:ext cx="5580000" cy="4140200"/>
          </a:xfrm>
        </p:spPr>
        <p:txBody>
          <a:bodyPr/>
          <a:lstStyle>
            <a:lvl1pPr marL="0" indent="0">
              <a:buNone/>
              <a:defRPr/>
            </a:lvl1pPr>
            <a:lvl2pPr marL="270000" indent="0">
              <a:buNone/>
              <a:defRPr/>
            </a:lvl2pPr>
            <a:lvl3pPr marL="540000" indent="0">
              <a:buNone/>
              <a:defRPr/>
            </a:lvl3pPr>
            <a:lvl4pPr marL="810000" indent="0">
              <a:buNone/>
              <a:defRPr/>
            </a:lvl4pPr>
            <a:lvl5pPr marL="1080000" indent="0">
              <a:buNone/>
              <a:defRPr/>
            </a:lvl5pPr>
          </a:lstStyle>
          <a:p>
            <a:pPr lvl="0"/>
            <a:r>
              <a:rPr lang="en-US"/>
              <a:t>Click to edit Master text styles</a:t>
            </a:r>
          </a:p>
        </p:txBody>
      </p:sp>
      <p:pic>
        <p:nvPicPr>
          <p:cNvPr id="10" name="Billede 9">
            <a:extLst>
              <a:ext uri="{FF2B5EF4-FFF2-40B4-BE49-F238E27FC236}">
                <a16:creationId xmlns:a16="http://schemas.microsoft.com/office/drawing/2014/main" id="{BCFD64D9-5E39-4F90-9BB2-7A3645E0F7D4}"/>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80000" y="6480000"/>
            <a:ext cx="502345" cy="179999"/>
          </a:xfrm>
          <a:prstGeom prst="rect">
            <a:avLst/>
          </a:prstGeom>
        </p:spPr>
      </p:pic>
    </p:spTree>
    <p:extLst>
      <p:ext uri="{BB962C8B-B14F-4D97-AF65-F5344CB8AC3E}">
        <p14:creationId xmlns:p14="http://schemas.microsoft.com/office/powerpoint/2010/main" val="24958875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large infographic">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B4CD47-84E0-4DD6-89B7-FF3A76F23271}"/>
              </a:ext>
            </a:extLst>
          </p:cNvPr>
          <p:cNvSpPr>
            <a:spLocks noGrp="1"/>
          </p:cNvSpPr>
          <p:nvPr>
            <p:ph type="title"/>
          </p:nvPr>
        </p:nvSpPr>
        <p:spPr>
          <a:xfrm>
            <a:off x="1079999" y="414000"/>
            <a:ext cx="9720001" cy="1260000"/>
          </a:xfrm>
        </p:spPr>
        <p:txBody>
          <a:bodyPr lIns="0" tIns="0" rIns="0" bIns="0" anchor="b" anchorCtr="0">
            <a:noAutofit/>
          </a:bodyPr>
          <a:lstStyle>
            <a:lvl1pPr>
              <a:lnSpc>
                <a:spcPts val="4400"/>
              </a:lnSpc>
              <a:defRPr sz="4000" b="1">
                <a:solidFill>
                  <a:schemeClr val="accent1"/>
                </a:solidFill>
              </a:defRPr>
            </a:lvl1pPr>
          </a:lstStyle>
          <a:p>
            <a:r>
              <a:rPr lang="en-US"/>
              <a:t>Click to edit Master title style</a:t>
            </a:r>
            <a:endParaRPr lang="da-DK" dirty="0"/>
          </a:p>
        </p:txBody>
      </p:sp>
      <p:sp>
        <p:nvSpPr>
          <p:cNvPr id="3" name="Pladsholder til sidefod 2">
            <a:extLst>
              <a:ext uri="{FF2B5EF4-FFF2-40B4-BE49-F238E27FC236}">
                <a16:creationId xmlns:a16="http://schemas.microsoft.com/office/drawing/2014/main" id="{F7B46DE7-05A3-46DE-BA59-83F7FEF5FDD3}"/>
              </a:ext>
            </a:extLst>
          </p:cNvPr>
          <p:cNvSpPr>
            <a:spLocks noGrp="1"/>
          </p:cNvSpPr>
          <p:nvPr>
            <p:ph type="ftr" sz="quarter" idx="10"/>
          </p:nvPr>
        </p:nvSpPr>
        <p:spPr>
          <a:xfrm>
            <a:off x="1566000" y="6480000"/>
            <a:ext cx="5400000" cy="180000"/>
          </a:xfrm>
        </p:spPr>
        <p:txBody>
          <a:bodyPr/>
          <a:lstStyle/>
          <a:p>
            <a:r>
              <a:rPr lang="da-DK"/>
              <a:t>PowerPoint template 16:9</a:t>
            </a:r>
          </a:p>
        </p:txBody>
      </p:sp>
      <p:sp>
        <p:nvSpPr>
          <p:cNvPr id="4" name="Pladsholder til slidenummer 3">
            <a:extLst>
              <a:ext uri="{FF2B5EF4-FFF2-40B4-BE49-F238E27FC236}">
                <a16:creationId xmlns:a16="http://schemas.microsoft.com/office/drawing/2014/main" id="{FFE7A5C2-047B-4F46-B0B2-AB4D7EF81033}"/>
              </a:ext>
            </a:extLst>
          </p:cNvPr>
          <p:cNvSpPr>
            <a:spLocks noGrp="1"/>
          </p:cNvSpPr>
          <p:nvPr>
            <p:ph type="sldNum" sz="quarter" idx="11"/>
          </p:nvPr>
        </p:nvSpPr>
        <p:spPr/>
        <p:txBody>
          <a:bodyPr/>
          <a:lstStyle/>
          <a:p>
            <a:fld id="{865B7C27-3FE4-4A2D-B806-6F5728E302F6}" type="slidenum">
              <a:rPr lang="da-DK" smtClean="0"/>
              <a:pPr/>
              <a:t>‹#›</a:t>
            </a:fld>
            <a:endParaRPr lang="da-DK"/>
          </a:p>
        </p:txBody>
      </p:sp>
      <p:sp>
        <p:nvSpPr>
          <p:cNvPr id="5" name="Pladsholder til dato 4">
            <a:extLst>
              <a:ext uri="{FF2B5EF4-FFF2-40B4-BE49-F238E27FC236}">
                <a16:creationId xmlns:a16="http://schemas.microsoft.com/office/drawing/2014/main" id="{5BAFF7BD-0993-480E-92DE-7551CD4746C2}"/>
              </a:ext>
            </a:extLst>
          </p:cNvPr>
          <p:cNvSpPr>
            <a:spLocks noGrp="1"/>
          </p:cNvSpPr>
          <p:nvPr>
            <p:ph type="dt" sz="half" idx="12"/>
          </p:nvPr>
        </p:nvSpPr>
        <p:spPr/>
        <p:txBody>
          <a:bodyPr/>
          <a:lstStyle/>
          <a:p>
            <a:fld id="{F11BA858-80AA-4B34-B27B-B535B6FD4805}" type="datetime1">
              <a:rPr lang="en-US" smtClean="0"/>
              <a:pPr/>
              <a:t>5/29/2024</a:t>
            </a:fld>
            <a:endParaRPr lang="da-DK"/>
          </a:p>
        </p:txBody>
      </p:sp>
      <p:pic>
        <p:nvPicPr>
          <p:cNvPr id="10" name="Billede 9">
            <a:extLst>
              <a:ext uri="{FF2B5EF4-FFF2-40B4-BE49-F238E27FC236}">
                <a16:creationId xmlns:a16="http://schemas.microsoft.com/office/drawing/2014/main" id="{4678BF08-3083-472A-AA4E-BE2B2E25E4E6}"/>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80000" y="6480000"/>
            <a:ext cx="502345" cy="179999"/>
          </a:xfrm>
          <a:prstGeom prst="rect">
            <a:avLst/>
          </a:prstGeom>
        </p:spPr>
      </p:pic>
      <p:sp>
        <p:nvSpPr>
          <p:cNvPr id="8" name="Pladsholder til SmartArt 7">
            <a:extLst>
              <a:ext uri="{FF2B5EF4-FFF2-40B4-BE49-F238E27FC236}">
                <a16:creationId xmlns:a16="http://schemas.microsoft.com/office/drawing/2014/main" id="{9B3FC587-2EF2-4A03-971E-2B639D59503E}"/>
              </a:ext>
            </a:extLst>
          </p:cNvPr>
          <p:cNvSpPr>
            <a:spLocks noGrp="1"/>
          </p:cNvSpPr>
          <p:nvPr>
            <p:ph type="dgm" sz="quarter" idx="19"/>
          </p:nvPr>
        </p:nvSpPr>
        <p:spPr>
          <a:xfrm>
            <a:off x="1079500" y="1980000"/>
            <a:ext cx="9720263" cy="4140000"/>
          </a:xfrm>
        </p:spPr>
        <p:txBody>
          <a:bodyPr/>
          <a:lstStyle>
            <a:lvl1pPr marL="0" indent="0">
              <a:buNone/>
              <a:defRPr/>
            </a:lvl1pPr>
          </a:lstStyle>
          <a:p>
            <a:r>
              <a:rPr lang="en-US"/>
              <a:t>Click icon to add SmartArt graphic</a:t>
            </a:r>
            <a:endParaRPr lang="da-DK"/>
          </a:p>
        </p:txBody>
      </p:sp>
    </p:spTree>
    <p:extLst>
      <p:ext uri="{BB962C8B-B14F-4D97-AF65-F5344CB8AC3E}">
        <p14:creationId xmlns:p14="http://schemas.microsoft.com/office/powerpoint/2010/main" val="16966501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nd infobox">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B4CD47-84E0-4DD6-89B7-FF3A76F23271}"/>
              </a:ext>
            </a:extLst>
          </p:cNvPr>
          <p:cNvSpPr>
            <a:spLocks noGrp="1"/>
          </p:cNvSpPr>
          <p:nvPr>
            <p:ph type="title"/>
          </p:nvPr>
        </p:nvSpPr>
        <p:spPr>
          <a:xfrm>
            <a:off x="1080000" y="414000"/>
            <a:ext cx="9720000" cy="1260000"/>
          </a:xfrm>
        </p:spPr>
        <p:txBody>
          <a:bodyPr lIns="0" tIns="0" rIns="0" bIns="0" anchor="b" anchorCtr="0">
            <a:noAutofit/>
          </a:bodyPr>
          <a:lstStyle>
            <a:lvl1pPr>
              <a:lnSpc>
                <a:spcPts val="4400"/>
              </a:lnSpc>
              <a:defRPr b="1">
                <a:solidFill>
                  <a:schemeClr val="accent1"/>
                </a:solidFill>
              </a:defRPr>
            </a:lvl1pPr>
          </a:lstStyle>
          <a:p>
            <a:r>
              <a:rPr lang="en-US"/>
              <a:t>Click to edit Master title style</a:t>
            </a:r>
            <a:endParaRPr lang="da-DK" dirty="0"/>
          </a:p>
        </p:txBody>
      </p:sp>
      <p:sp>
        <p:nvSpPr>
          <p:cNvPr id="3" name="Pladsholder til sidefod 2">
            <a:extLst>
              <a:ext uri="{FF2B5EF4-FFF2-40B4-BE49-F238E27FC236}">
                <a16:creationId xmlns:a16="http://schemas.microsoft.com/office/drawing/2014/main" id="{F7B46DE7-05A3-46DE-BA59-83F7FEF5FDD3}"/>
              </a:ext>
            </a:extLst>
          </p:cNvPr>
          <p:cNvSpPr>
            <a:spLocks noGrp="1"/>
          </p:cNvSpPr>
          <p:nvPr>
            <p:ph type="ftr" sz="quarter" idx="10"/>
          </p:nvPr>
        </p:nvSpPr>
        <p:spPr>
          <a:xfrm>
            <a:off x="1566000" y="6480000"/>
            <a:ext cx="5400000" cy="180000"/>
          </a:xfrm>
        </p:spPr>
        <p:txBody>
          <a:bodyPr/>
          <a:lstStyle/>
          <a:p>
            <a:r>
              <a:rPr lang="da-DK"/>
              <a:t>PowerPoint template 16:9</a:t>
            </a:r>
          </a:p>
        </p:txBody>
      </p:sp>
      <p:sp>
        <p:nvSpPr>
          <p:cNvPr id="4" name="Pladsholder til slidenummer 3">
            <a:extLst>
              <a:ext uri="{FF2B5EF4-FFF2-40B4-BE49-F238E27FC236}">
                <a16:creationId xmlns:a16="http://schemas.microsoft.com/office/drawing/2014/main" id="{FFE7A5C2-047B-4F46-B0B2-AB4D7EF81033}"/>
              </a:ext>
            </a:extLst>
          </p:cNvPr>
          <p:cNvSpPr>
            <a:spLocks noGrp="1"/>
          </p:cNvSpPr>
          <p:nvPr>
            <p:ph type="sldNum" sz="quarter" idx="11"/>
          </p:nvPr>
        </p:nvSpPr>
        <p:spPr/>
        <p:txBody>
          <a:bodyPr/>
          <a:lstStyle/>
          <a:p>
            <a:fld id="{865B7C27-3FE4-4A2D-B806-6F5728E302F6}" type="slidenum">
              <a:rPr lang="da-DK" smtClean="0"/>
              <a:pPr/>
              <a:t>‹#›</a:t>
            </a:fld>
            <a:endParaRPr lang="da-DK"/>
          </a:p>
        </p:txBody>
      </p:sp>
      <p:sp>
        <p:nvSpPr>
          <p:cNvPr id="5" name="Pladsholder til dato 4">
            <a:extLst>
              <a:ext uri="{FF2B5EF4-FFF2-40B4-BE49-F238E27FC236}">
                <a16:creationId xmlns:a16="http://schemas.microsoft.com/office/drawing/2014/main" id="{5BAFF7BD-0993-480E-92DE-7551CD4746C2}"/>
              </a:ext>
            </a:extLst>
          </p:cNvPr>
          <p:cNvSpPr>
            <a:spLocks noGrp="1"/>
          </p:cNvSpPr>
          <p:nvPr>
            <p:ph type="dt" sz="half" idx="12"/>
          </p:nvPr>
        </p:nvSpPr>
        <p:spPr/>
        <p:txBody>
          <a:bodyPr/>
          <a:lstStyle/>
          <a:p>
            <a:fld id="{F11BA858-80AA-4B34-B27B-B535B6FD4805}" type="datetime1">
              <a:rPr lang="en-US" smtClean="0"/>
              <a:pPr/>
              <a:t>5/29/2024</a:t>
            </a:fld>
            <a:endParaRPr lang="da-DK"/>
          </a:p>
        </p:txBody>
      </p:sp>
      <p:sp>
        <p:nvSpPr>
          <p:cNvPr id="11" name="Pladsholder til tekst 10">
            <a:extLst>
              <a:ext uri="{FF2B5EF4-FFF2-40B4-BE49-F238E27FC236}">
                <a16:creationId xmlns:a16="http://schemas.microsoft.com/office/drawing/2014/main" id="{6B9770CD-F4C3-4676-A139-D381A665F5C9}"/>
              </a:ext>
            </a:extLst>
          </p:cNvPr>
          <p:cNvSpPr>
            <a:spLocks noGrp="1"/>
          </p:cNvSpPr>
          <p:nvPr>
            <p:ph type="body" sz="quarter" idx="16"/>
          </p:nvPr>
        </p:nvSpPr>
        <p:spPr>
          <a:xfrm>
            <a:off x="1080000" y="1979009"/>
            <a:ext cx="4500000" cy="4140000"/>
          </a:xfrm>
        </p:spPr>
        <p:txBody>
          <a:bodyPr/>
          <a:lstStyle>
            <a:lvl1pPr marL="0" indent="0">
              <a:buNone/>
              <a:defRPr/>
            </a:lvl1pPr>
            <a:lvl2pPr marL="270000" indent="0">
              <a:buNone/>
              <a:defRPr/>
            </a:lvl2pPr>
            <a:lvl3pPr marL="540000" indent="0">
              <a:buNone/>
              <a:defRPr/>
            </a:lvl3pPr>
            <a:lvl4pPr marL="810000" indent="0">
              <a:buNone/>
              <a:defRPr/>
            </a:lvl4pPr>
            <a:lvl5pPr marL="1080000" indent="0">
              <a:buNone/>
              <a:defRPr/>
            </a:lvl5pPr>
          </a:lstStyle>
          <a:p>
            <a:pPr lvl="0"/>
            <a:r>
              <a:rPr lang="en-US"/>
              <a:t>Click to edit Master text styles</a:t>
            </a:r>
          </a:p>
        </p:txBody>
      </p:sp>
      <p:pic>
        <p:nvPicPr>
          <p:cNvPr id="10" name="Billede 9">
            <a:extLst>
              <a:ext uri="{FF2B5EF4-FFF2-40B4-BE49-F238E27FC236}">
                <a16:creationId xmlns:a16="http://schemas.microsoft.com/office/drawing/2014/main" id="{356D445D-8253-4E53-AAAD-815D61F4CB94}"/>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80000" y="6480000"/>
            <a:ext cx="502345" cy="179999"/>
          </a:xfrm>
          <a:prstGeom prst="rect">
            <a:avLst/>
          </a:prstGeom>
        </p:spPr>
      </p:pic>
      <p:sp>
        <p:nvSpPr>
          <p:cNvPr id="9" name="Pladsholder til tekst 10">
            <a:extLst>
              <a:ext uri="{FF2B5EF4-FFF2-40B4-BE49-F238E27FC236}">
                <a16:creationId xmlns:a16="http://schemas.microsoft.com/office/drawing/2014/main" id="{D5335718-3FE3-453A-8AF3-F1D7EA742D32}"/>
              </a:ext>
            </a:extLst>
          </p:cNvPr>
          <p:cNvSpPr>
            <a:spLocks noGrp="1"/>
          </p:cNvSpPr>
          <p:nvPr>
            <p:ph type="body" sz="quarter" idx="17"/>
          </p:nvPr>
        </p:nvSpPr>
        <p:spPr>
          <a:xfrm>
            <a:off x="6300000" y="1979009"/>
            <a:ext cx="4500000" cy="4140000"/>
          </a:xfrm>
          <a:solidFill>
            <a:schemeClr val="tx2">
              <a:lumMod val="10000"/>
              <a:lumOff val="90000"/>
            </a:schemeClr>
          </a:solidFill>
        </p:spPr>
        <p:txBody>
          <a:bodyPr lIns="252000" tIns="252000" rIns="252000" bIns="252000">
            <a:normAutofit/>
          </a:bodyPr>
          <a:lstStyle>
            <a:lvl1pPr marL="180000" indent="-180000">
              <a:buClr>
                <a:schemeClr val="tx2"/>
              </a:buClr>
              <a:buFont typeface="Wingdings" panose="05000000000000000000" pitchFamily="2" charset="2"/>
              <a:buChar char="§"/>
              <a:defRPr sz="1600">
                <a:solidFill>
                  <a:schemeClr val="tx2"/>
                </a:solidFill>
              </a:defRPr>
            </a:lvl1pPr>
            <a:lvl2pPr marL="360000" indent="-180000">
              <a:buClr>
                <a:schemeClr val="tx2"/>
              </a:buClr>
              <a:buFont typeface="Wingdings" panose="05000000000000000000" pitchFamily="2" charset="2"/>
              <a:buChar char="§"/>
              <a:defRPr>
                <a:solidFill>
                  <a:schemeClr val="tx2"/>
                </a:solidFill>
              </a:defRPr>
            </a:lvl2pPr>
            <a:lvl3pPr marL="540000" indent="-180000">
              <a:buClr>
                <a:schemeClr val="tx2"/>
              </a:buClr>
              <a:buFont typeface="Wingdings" panose="05000000000000000000" pitchFamily="2" charset="2"/>
              <a:buChar char="§"/>
              <a:defRPr>
                <a:solidFill>
                  <a:schemeClr val="tx2"/>
                </a:solidFill>
              </a:defRPr>
            </a:lvl3pPr>
            <a:lvl4pPr marL="720000" indent="-180000">
              <a:buClr>
                <a:schemeClr val="tx2"/>
              </a:buClr>
              <a:buFont typeface="Wingdings" panose="05000000000000000000" pitchFamily="2" charset="2"/>
              <a:buChar char="§"/>
              <a:defRPr>
                <a:solidFill>
                  <a:schemeClr val="tx2"/>
                </a:solidFill>
              </a:defRPr>
            </a:lvl4pPr>
            <a:lvl5pPr marL="900000" indent="-180000">
              <a:buClr>
                <a:schemeClr val="tx2"/>
              </a:buClr>
              <a:buFont typeface="Wingdings" panose="05000000000000000000" pitchFamily="2" charset="2"/>
              <a:buChar char="§"/>
              <a:defRPr>
                <a:solidFill>
                  <a:schemeClr val="tx2"/>
                </a:solidFill>
              </a:defRPr>
            </a:lvl5pPr>
            <a:lvl6pPr>
              <a:buClr>
                <a:schemeClr val="tx2"/>
              </a:buClr>
              <a:defRPr>
                <a:solidFill>
                  <a:schemeClr val="tx2"/>
                </a:solidFill>
              </a:defRPr>
            </a:lvl6pPr>
            <a:lvl7pPr marL="1260000">
              <a:buClr>
                <a:schemeClr val="tx2"/>
              </a:buClr>
              <a:defRPr>
                <a:solidFill>
                  <a:schemeClr val="tx2"/>
                </a:solidFill>
              </a:defRPr>
            </a:lvl7pPr>
            <a:lvl8pPr marL="1440000" indent="-180000">
              <a:buClr>
                <a:schemeClr val="tx2"/>
              </a:buClr>
              <a:buFont typeface="Wingdings" panose="05000000000000000000" pitchFamily="2" charset="2"/>
              <a:buChar char="§"/>
              <a:defRPr>
                <a:solidFill>
                  <a:schemeClr val="tx2"/>
                </a:solidFill>
              </a:defRPr>
            </a:lvl8pPr>
            <a:lvl9pPr marL="1620000" indent="-180000">
              <a:buClr>
                <a:schemeClr val="tx2"/>
              </a:buClr>
              <a:buFont typeface="Wingdings" panose="05000000000000000000" pitchFamily="2" charset="2"/>
              <a:buChar char="§"/>
              <a:defRPr u="none">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dirty="0"/>
          </a:p>
        </p:txBody>
      </p:sp>
    </p:spTree>
    <p:extLst>
      <p:ext uri="{BB962C8B-B14F-4D97-AF65-F5344CB8AC3E}">
        <p14:creationId xmlns:p14="http://schemas.microsoft.com/office/powerpoint/2010/main" val="22659916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s and statements, DARK colour background">
    <p:bg>
      <p:bgPr>
        <a:solidFill>
          <a:schemeClr val="tx2"/>
        </a:solidFill>
        <a:effectLst/>
      </p:bgPr>
    </p:bg>
    <p:spTree>
      <p:nvGrpSpPr>
        <p:cNvPr id="1" name=""/>
        <p:cNvGrpSpPr/>
        <p:nvPr/>
      </p:nvGrpSpPr>
      <p:grpSpPr>
        <a:xfrm>
          <a:off x="0" y="0"/>
          <a:ext cx="0" cy="0"/>
          <a:chOff x="0" y="0"/>
          <a:chExt cx="0" cy="0"/>
        </a:xfrm>
      </p:grpSpPr>
      <p:sp>
        <p:nvSpPr>
          <p:cNvPr id="3" name="Pladsholder til sidefod 2">
            <a:extLst>
              <a:ext uri="{FF2B5EF4-FFF2-40B4-BE49-F238E27FC236}">
                <a16:creationId xmlns:a16="http://schemas.microsoft.com/office/drawing/2014/main" id="{F7B46DE7-05A3-46DE-BA59-83F7FEF5FDD3}"/>
              </a:ext>
            </a:extLst>
          </p:cNvPr>
          <p:cNvSpPr>
            <a:spLocks noGrp="1"/>
          </p:cNvSpPr>
          <p:nvPr>
            <p:ph type="ftr" sz="quarter" idx="10"/>
          </p:nvPr>
        </p:nvSpPr>
        <p:spPr>
          <a:xfrm>
            <a:off x="1566000" y="6480000"/>
            <a:ext cx="5400000" cy="180000"/>
          </a:xfrm>
        </p:spPr>
        <p:txBody>
          <a:bodyPr/>
          <a:lstStyle>
            <a:lvl1pPr>
              <a:defRPr>
                <a:solidFill>
                  <a:schemeClr val="bg1"/>
                </a:solidFill>
              </a:defRPr>
            </a:lvl1pPr>
          </a:lstStyle>
          <a:p>
            <a:r>
              <a:rPr lang="da-DK"/>
              <a:t>PowerPoint template 16:9</a:t>
            </a:r>
          </a:p>
        </p:txBody>
      </p:sp>
      <p:sp>
        <p:nvSpPr>
          <p:cNvPr id="4" name="Pladsholder til slidenummer 3">
            <a:extLst>
              <a:ext uri="{FF2B5EF4-FFF2-40B4-BE49-F238E27FC236}">
                <a16:creationId xmlns:a16="http://schemas.microsoft.com/office/drawing/2014/main" id="{FFE7A5C2-047B-4F46-B0B2-AB4D7EF81033}"/>
              </a:ext>
            </a:extLst>
          </p:cNvPr>
          <p:cNvSpPr>
            <a:spLocks noGrp="1"/>
          </p:cNvSpPr>
          <p:nvPr>
            <p:ph type="sldNum" sz="quarter" idx="11"/>
          </p:nvPr>
        </p:nvSpPr>
        <p:spPr/>
        <p:txBody>
          <a:bodyPr/>
          <a:lstStyle>
            <a:lvl1pPr>
              <a:defRPr>
                <a:solidFill>
                  <a:schemeClr val="bg1"/>
                </a:solidFill>
              </a:defRPr>
            </a:lvl1pPr>
          </a:lstStyle>
          <a:p>
            <a:fld id="{865B7C27-3FE4-4A2D-B806-6F5728E302F6}" type="slidenum">
              <a:rPr lang="da-DK" smtClean="0"/>
              <a:pPr/>
              <a:t>‹#›</a:t>
            </a:fld>
            <a:endParaRPr lang="da-DK"/>
          </a:p>
        </p:txBody>
      </p:sp>
      <p:sp>
        <p:nvSpPr>
          <p:cNvPr id="5" name="Pladsholder til dato 4">
            <a:extLst>
              <a:ext uri="{FF2B5EF4-FFF2-40B4-BE49-F238E27FC236}">
                <a16:creationId xmlns:a16="http://schemas.microsoft.com/office/drawing/2014/main" id="{5BAFF7BD-0993-480E-92DE-7551CD4746C2}"/>
              </a:ext>
            </a:extLst>
          </p:cNvPr>
          <p:cNvSpPr>
            <a:spLocks noGrp="1"/>
          </p:cNvSpPr>
          <p:nvPr>
            <p:ph type="dt" sz="half" idx="12"/>
          </p:nvPr>
        </p:nvSpPr>
        <p:spPr/>
        <p:txBody>
          <a:bodyPr/>
          <a:lstStyle>
            <a:lvl1pPr>
              <a:defRPr>
                <a:solidFill>
                  <a:schemeClr val="bg1"/>
                </a:solidFill>
              </a:defRPr>
            </a:lvl1pPr>
          </a:lstStyle>
          <a:p>
            <a:fld id="{F11BA858-80AA-4B34-B27B-B535B6FD4805}" type="datetime1">
              <a:rPr lang="en-US" smtClean="0"/>
              <a:pPr/>
              <a:t>5/29/2024</a:t>
            </a:fld>
            <a:endParaRPr lang="da-DK"/>
          </a:p>
        </p:txBody>
      </p:sp>
      <p:pic>
        <p:nvPicPr>
          <p:cNvPr id="10" name="Billede 9">
            <a:extLst>
              <a:ext uri="{FF2B5EF4-FFF2-40B4-BE49-F238E27FC236}">
                <a16:creationId xmlns:a16="http://schemas.microsoft.com/office/drawing/2014/main" id="{4678BF08-3083-472A-AA4E-BE2B2E25E4E6}"/>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80001" y="6480000"/>
            <a:ext cx="502342" cy="179999"/>
          </a:xfrm>
          <a:prstGeom prst="rect">
            <a:avLst/>
          </a:prstGeom>
        </p:spPr>
      </p:pic>
      <p:sp>
        <p:nvSpPr>
          <p:cNvPr id="7" name="Pladsholder til tekst 6">
            <a:extLst>
              <a:ext uri="{FF2B5EF4-FFF2-40B4-BE49-F238E27FC236}">
                <a16:creationId xmlns:a16="http://schemas.microsoft.com/office/drawing/2014/main" id="{B0096773-E7A9-4AAC-A357-31C12BE8581D}"/>
              </a:ext>
            </a:extLst>
          </p:cNvPr>
          <p:cNvSpPr>
            <a:spLocks noGrp="1"/>
          </p:cNvSpPr>
          <p:nvPr>
            <p:ph type="body" sz="quarter" idx="13"/>
          </p:nvPr>
        </p:nvSpPr>
        <p:spPr>
          <a:xfrm>
            <a:off x="1079762" y="1980000"/>
            <a:ext cx="9720001" cy="4345849"/>
          </a:xfrm>
        </p:spPr>
        <p:txBody>
          <a:bodyPr>
            <a:normAutofit/>
          </a:bodyPr>
          <a:lstStyle>
            <a:lvl1pPr marL="0" indent="0">
              <a:lnSpc>
                <a:spcPts val="5400"/>
              </a:lnSpc>
              <a:buNone/>
              <a:defRPr sz="5000" b="1">
                <a:solidFill>
                  <a:schemeClr val="accent2"/>
                </a:solidFill>
              </a:defRPr>
            </a:lvl1pPr>
            <a:lvl2pPr marL="180000" indent="0">
              <a:buNone/>
              <a:defRPr sz="6000"/>
            </a:lvl2pPr>
            <a:lvl3pPr marL="360000" indent="0">
              <a:buNone/>
              <a:defRPr sz="6000"/>
            </a:lvl3pPr>
            <a:lvl4pPr marL="540000" indent="0">
              <a:buNone/>
              <a:defRPr sz="6000"/>
            </a:lvl4pPr>
            <a:lvl5pPr marL="720000" indent="0">
              <a:buNone/>
              <a:defRPr sz="6000"/>
            </a:lvl5pPr>
          </a:lstStyle>
          <a:p>
            <a:pPr lvl="0"/>
            <a:r>
              <a:rPr lang="en-US"/>
              <a:t>Click to edit Master text styles</a:t>
            </a:r>
          </a:p>
        </p:txBody>
      </p:sp>
      <p:sp>
        <p:nvSpPr>
          <p:cNvPr id="11" name="Pladsholder til billede 10">
            <a:extLst>
              <a:ext uri="{FF2B5EF4-FFF2-40B4-BE49-F238E27FC236}">
                <a16:creationId xmlns:a16="http://schemas.microsoft.com/office/drawing/2014/main" id="{E0FCE05D-F9BE-42FE-98B1-A6A9054295C7}"/>
              </a:ext>
            </a:extLst>
          </p:cNvPr>
          <p:cNvSpPr>
            <a:spLocks noGrp="1"/>
          </p:cNvSpPr>
          <p:nvPr>
            <p:ph type="pic" sz="quarter" idx="14" hasCustomPrompt="1"/>
          </p:nvPr>
        </p:nvSpPr>
        <p:spPr>
          <a:xfrm>
            <a:off x="1079499" y="360000"/>
            <a:ext cx="1260000" cy="1260000"/>
          </a:xfrm>
        </p:spPr>
        <p:txBody>
          <a:bodyPr/>
          <a:lstStyle>
            <a:lvl1pPr marL="0" indent="0">
              <a:buNone/>
              <a:defRPr>
                <a:solidFill>
                  <a:schemeClr val="bg1"/>
                </a:solidFill>
              </a:defRPr>
            </a:lvl1pPr>
          </a:lstStyle>
          <a:p>
            <a:r>
              <a:rPr lang="da-DK" err="1"/>
              <a:t>Insert</a:t>
            </a:r>
            <a:r>
              <a:rPr lang="da-DK"/>
              <a:t> </a:t>
            </a:r>
            <a:r>
              <a:rPr lang="da-DK" err="1"/>
              <a:t>icon</a:t>
            </a:r>
            <a:endParaRPr lang="da-DK"/>
          </a:p>
        </p:txBody>
      </p:sp>
    </p:spTree>
    <p:extLst>
      <p:ext uri="{BB962C8B-B14F-4D97-AF65-F5344CB8AC3E}">
        <p14:creationId xmlns:p14="http://schemas.microsoft.com/office/powerpoint/2010/main" val="9789535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s and statements, LIGHT colour background">
    <p:spTree>
      <p:nvGrpSpPr>
        <p:cNvPr id="1" name=""/>
        <p:cNvGrpSpPr/>
        <p:nvPr/>
      </p:nvGrpSpPr>
      <p:grpSpPr>
        <a:xfrm>
          <a:off x="0" y="0"/>
          <a:ext cx="0" cy="0"/>
          <a:chOff x="0" y="0"/>
          <a:chExt cx="0" cy="0"/>
        </a:xfrm>
      </p:grpSpPr>
      <p:sp>
        <p:nvSpPr>
          <p:cNvPr id="3" name="Pladsholder til sidefod 2">
            <a:extLst>
              <a:ext uri="{FF2B5EF4-FFF2-40B4-BE49-F238E27FC236}">
                <a16:creationId xmlns:a16="http://schemas.microsoft.com/office/drawing/2014/main" id="{F7B46DE7-05A3-46DE-BA59-83F7FEF5FDD3}"/>
              </a:ext>
            </a:extLst>
          </p:cNvPr>
          <p:cNvSpPr>
            <a:spLocks noGrp="1"/>
          </p:cNvSpPr>
          <p:nvPr>
            <p:ph type="ftr" sz="quarter" idx="10"/>
          </p:nvPr>
        </p:nvSpPr>
        <p:spPr>
          <a:xfrm>
            <a:off x="1566000" y="6480000"/>
            <a:ext cx="5400000" cy="180000"/>
          </a:xfrm>
        </p:spPr>
        <p:txBody>
          <a:bodyPr/>
          <a:lstStyle/>
          <a:p>
            <a:r>
              <a:rPr lang="da-DK"/>
              <a:t>PowerPoint template 16:9</a:t>
            </a:r>
          </a:p>
        </p:txBody>
      </p:sp>
      <p:sp>
        <p:nvSpPr>
          <p:cNvPr id="4" name="Pladsholder til slidenummer 3">
            <a:extLst>
              <a:ext uri="{FF2B5EF4-FFF2-40B4-BE49-F238E27FC236}">
                <a16:creationId xmlns:a16="http://schemas.microsoft.com/office/drawing/2014/main" id="{FFE7A5C2-047B-4F46-B0B2-AB4D7EF81033}"/>
              </a:ext>
            </a:extLst>
          </p:cNvPr>
          <p:cNvSpPr>
            <a:spLocks noGrp="1"/>
          </p:cNvSpPr>
          <p:nvPr>
            <p:ph type="sldNum" sz="quarter" idx="11"/>
          </p:nvPr>
        </p:nvSpPr>
        <p:spPr/>
        <p:txBody>
          <a:bodyPr/>
          <a:lstStyle/>
          <a:p>
            <a:fld id="{865B7C27-3FE4-4A2D-B806-6F5728E302F6}" type="slidenum">
              <a:rPr lang="da-DK" smtClean="0"/>
              <a:pPr/>
              <a:t>‹#›</a:t>
            </a:fld>
            <a:endParaRPr lang="da-DK"/>
          </a:p>
        </p:txBody>
      </p:sp>
      <p:sp>
        <p:nvSpPr>
          <p:cNvPr id="5" name="Pladsholder til dato 4">
            <a:extLst>
              <a:ext uri="{FF2B5EF4-FFF2-40B4-BE49-F238E27FC236}">
                <a16:creationId xmlns:a16="http://schemas.microsoft.com/office/drawing/2014/main" id="{5BAFF7BD-0993-480E-92DE-7551CD4746C2}"/>
              </a:ext>
            </a:extLst>
          </p:cNvPr>
          <p:cNvSpPr>
            <a:spLocks noGrp="1"/>
          </p:cNvSpPr>
          <p:nvPr>
            <p:ph type="dt" sz="half" idx="12"/>
          </p:nvPr>
        </p:nvSpPr>
        <p:spPr/>
        <p:txBody>
          <a:bodyPr/>
          <a:lstStyle/>
          <a:p>
            <a:fld id="{F11BA858-80AA-4B34-B27B-B535B6FD4805}" type="datetime1">
              <a:rPr lang="en-US" smtClean="0"/>
              <a:pPr/>
              <a:t>5/29/2024</a:t>
            </a:fld>
            <a:endParaRPr lang="da-DK"/>
          </a:p>
        </p:txBody>
      </p:sp>
      <p:pic>
        <p:nvPicPr>
          <p:cNvPr id="10" name="Billede 9">
            <a:extLst>
              <a:ext uri="{FF2B5EF4-FFF2-40B4-BE49-F238E27FC236}">
                <a16:creationId xmlns:a16="http://schemas.microsoft.com/office/drawing/2014/main" id="{4678BF08-3083-472A-AA4E-BE2B2E25E4E6}"/>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80000" y="6480000"/>
            <a:ext cx="502345" cy="179999"/>
          </a:xfrm>
          <a:prstGeom prst="rect">
            <a:avLst/>
          </a:prstGeom>
        </p:spPr>
      </p:pic>
      <p:sp>
        <p:nvSpPr>
          <p:cNvPr id="7" name="Pladsholder til tekst 6">
            <a:extLst>
              <a:ext uri="{FF2B5EF4-FFF2-40B4-BE49-F238E27FC236}">
                <a16:creationId xmlns:a16="http://schemas.microsoft.com/office/drawing/2014/main" id="{B0096773-E7A9-4AAC-A357-31C12BE8581D}"/>
              </a:ext>
            </a:extLst>
          </p:cNvPr>
          <p:cNvSpPr>
            <a:spLocks noGrp="1"/>
          </p:cNvSpPr>
          <p:nvPr>
            <p:ph type="body" sz="quarter" idx="13"/>
          </p:nvPr>
        </p:nvSpPr>
        <p:spPr>
          <a:xfrm>
            <a:off x="1079762" y="1980000"/>
            <a:ext cx="9720001" cy="4345849"/>
          </a:xfrm>
        </p:spPr>
        <p:txBody>
          <a:bodyPr>
            <a:normAutofit/>
          </a:bodyPr>
          <a:lstStyle>
            <a:lvl1pPr marL="0" indent="0">
              <a:lnSpc>
                <a:spcPts val="5400"/>
              </a:lnSpc>
              <a:buNone/>
              <a:defRPr sz="5000" b="1">
                <a:solidFill>
                  <a:schemeClr val="accent2"/>
                </a:solidFill>
              </a:defRPr>
            </a:lvl1pPr>
            <a:lvl2pPr marL="180000" indent="0">
              <a:buNone/>
              <a:defRPr sz="6000"/>
            </a:lvl2pPr>
            <a:lvl3pPr marL="360000" indent="0">
              <a:buNone/>
              <a:defRPr sz="6000"/>
            </a:lvl3pPr>
            <a:lvl4pPr marL="540000" indent="0">
              <a:buNone/>
              <a:defRPr sz="6000"/>
            </a:lvl4pPr>
            <a:lvl5pPr marL="720000" indent="0">
              <a:buNone/>
              <a:defRPr sz="6000"/>
            </a:lvl5pPr>
          </a:lstStyle>
          <a:p>
            <a:pPr lvl="0"/>
            <a:r>
              <a:rPr lang="en-US"/>
              <a:t>Click to edit Master text styles</a:t>
            </a:r>
          </a:p>
        </p:txBody>
      </p:sp>
      <p:sp>
        <p:nvSpPr>
          <p:cNvPr id="11" name="Pladsholder til billede 10">
            <a:extLst>
              <a:ext uri="{FF2B5EF4-FFF2-40B4-BE49-F238E27FC236}">
                <a16:creationId xmlns:a16="http://schemas.microsoft.com/office/drawing/2014/main" id="{E0FCE05D-F9BE-42FE-98B1-A6A9054295C7}"/>
              </a:ext>
            </a:extLst>
          </p:cNvPr>
          <p:cNvSpPr>
            <a:spLocks noGrp="1"/>
          </p:cNvSpPr>
          <p:nvPr>
            <p:ph type="pic" sz="quarter" idx="14" hasCustomPrompt="1"/>
          </p:nvPr>
        </p:nvSpPr>
        <p:spPr>
          <a:xfrm>
            <a:off x="1079499" y="360000"/>
            <a:ext cx="1260000" cy="1260000"/>
          </a:xfrm>
        </p:spPr>
        <p:txBody>
          <a:bodyPr/>
          <a:lstStyle>
            <a:lvl1pPr marL="0" indent="0">
              <a:buNone/>
              <a:defRPr/>
            </a:lvl1pPr>
          </a:lstStyle>
          <a:p>
            <a:r>
              <a:rPr lang="da-DK" err="1"/>
              <a:t>Insert</a:t>
            </a:r>
            <a:r>
              <a:rPr lang="da-DK"/>
              <a:t> </a:t>
            </a:r>
            <a:r>
              <a:rPr lang="da-DK" err="1"/>
              <a:t>icon</a:t>
            </a:r>
            <a:endParaRPr lang="da-DK"/>
          </a:p>
        </p:txBody>
      </p:sp>
    </p:spTree>
    <p:extLst>
      <p:ext uri="{BB962C8B-B14F-4D97-AF65-F5344CB8AC3E}">
        <p14:creationId xmlns:p14="http://schemas.microsoft.com/office/powerpoint/2010/main" val="6121147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arge maps">
    <p:spTree>
      <p:nvGrpSpPr>
        <p:cNvPr id="1" name=""/>
        <p:cNvGrpSpPr/>
        <p:nvPr/>
      </p:nvGrpSpPr>
      <p:grpSpPr>
        <a:xfrm>
          <a:off x="0" y="0"/>
          <a:ext cx="0" cy="0"/>
          <a:chOff x="0" y="0"/>
          <a:chExt cx="0" cy="0"/>
        </a:xfrm>
      </p:grpSpPr>
      <p:sp>
        <p:nvSpPr>
          <p:cNvPr id="7" name="Pladsholder til billede 6">
            <a:extLst>
              <a:ext uri="{FF2B5EF4-FFF2-40B4-BE49-F238E27FC236}">
                <a16:creationId xmlns:a16="http://schemas.microsoft.com/office/drawing/2014/main" id="{12E354A1-E814-4CE3-B772-134096C53623}"/>
              </a:ext>
            </a:extLst>
          </p:cNvPr>
          <p:cNvSpPr>
            <a:spLocks noGrp="1"/>
          </p:cNvSpPr>
          <p:nvPr>
            <p:ph type="pic" sz="quarter" idx="13"/>
          </p:nvPr>
        </p:nvSpPr>
        <p:spPr>
          <a:xfrm>
            <a:off x="0" y="0"/>
            <a:ext cx="12192000" cy="6858000"/>
          </a:xfrm>
        </p:spPr>
        <p:txBody>
          <a:bodyPr/>
          <a:lstStyle>
            <a:lvl1pPr marL="0" indent="0">
              <a:buNone/>
              <a:defRPr/>
            </a:lvl1pPr>
          </a:lstStyle>
          <a:p>
            <a:r>
              <a:rPr lang="en-US"/>
              <a:t>Click icon to add picture</a:t>
            </a:r>
            <a:endParaRPr lang="da-DK"/>
          </a:p>
        </p:txBody>
      </p:sp>
      <p:sp>
        <p:nvSpPr>
          <p:cNvPr id="3" name="Pladsholder til sidefod 2">
            <a:extLst>
              <a:ext uri="{FF2B5EF4-FFF2-40B4-BE49-F238E27FC236}">
                <a16:creationId xmlns:a16="http://schemas.microsoft.com/office/drawing/2014/main" id="{E6CF52A7-6F2F-4BEE-B885-7246B0A3C490}"/>
              </a:ext>
            </a:extLst>
          </p:cNvPr>
          <p:cNvSpPr>
            <a:spLocks noGrp="1"/>
          </p:cNvSpPr>
          <p:nvPr>
            <p:ph type="ftr" sz="quarter" idx="10"/>
          </p:nvPr>
        </p:nvSpPr>
        <p:spPr/>
        <p:txBody>
          <a:bodyPr/>
          <a:lstStyle/>
          <a:p>
            <a:r>
              <a:rPr lang="da-DK"/>
              <a:t>PowerPoint template 16:9</a:t>
            </a:r>
          </a:p>
        </p:txBody>
      </p:sp>
      <p:sp>
        <p:nvSpPr>
          <p:cNvPr id="4" name="Pladsholder til slidenummer 3">
            <a:extLst>
              <a:ext uri="{FF2B5EF4-FFF2-40B4-BE49-F238E27FC236}">
                <a16:creationId xmlns:a16="http://schemas.microsoft.com/office/drawing/2014/main" id="{1D332D0D-DDAB-4CCA-A24D-ACBC4D94DB3B}"/>
              </a:ext>
            </a:extLst>
          </p:cNvPr>
          <p:cNvSpPr>
            <a:spLocks noGrp="1"/>
          </p:cNvSpPr>
          <p:nvPr>
            <p:ph type="sldNum" sz="quarter" idx="11"/>
          </p:nvPr>
        </p:nvSpPr>
        <p:spPr/>
        <p:txBody>
          <a:bodyPr/>
          <a:lstStyle/>
          <a:p>
            <a:fld id="{865B7C27-3FE4-4A2D-B806-6F5728E302F6}" type="slidenum">
              <a:rPr lang="da-DK" smtClean="0"/>
              <a:pPr/>
              <a:t>‹#›</a:t>
            </a:fld>
            <a:endParaRPr lang="da-DK"/>
          </a:p>
        </p:txBody>
      </p:sp>
      <p:sp>
        <p:nvSpPr>
          <p:cNvPr id="5" name="Pladsholder til dato 4">
            <a:extLst>
              <a:ext uri="{FF2B5EF4-FFF2-40B4-BE49-F238E27FC236}">
                <a16:creationId xmlns:a16="http://schemas.microsoft.com/office/drawing/2014/main" id="{55FCB0D0-ED65-43CE-99DB-B5202260ED0C}"/>
              </a:ext>
            </a:extLst>
          </p:cNvPr>
          <p:cNvSpPr>
            <a:spLocks noGrp="1"/>
          </p:cNvSpPr>
          <p:nvPr>
            <p:ph type="dt" sz="half" idx="12"/>
          </p:nvPr>
        </p:nvSpPr>
        <p:spPr/>
        <p:txBody>
          <a:bodyPr/>
          <a:lstStyle/>
          <a:p>
            <a:fld id="{79D7D815-E001-4683-8B18-3683B19E45D8}" type="datetime1">
              <a:rPr lang="en-US" smtClean="0"/>
              <a:pPr/>
              <a:t>5/29/2024</a:t>
            </a:fld>
            <a:endParaRPr lang="da-DK"/>
          </a:p>
        </p:txBody>
      </p:sp>
      <p:sp>
        <p:nvSpPr>
          <p:cNvPr id="6" name="Pladsholder til tekst 8">
            <a:extLst>
              <a:ext uri="{FF2B5EF4-FFF2-40B4-BE49-F238E27FC236}">
                <a16:creationId xmlns:a16="http://schemas.microsoft.com/office/drawing/2014/main" id="{36D626E1-2497-40C2-B4A8-F19DDFB242EB}"/>
              </a:ext>
            </a:extLst>
          </p:cNvPr>
          <p:cNvSpPr>
            <a:spLocks noGrp="1"/>
          </p:cNvSpPr>
          <p:nvPr>
            <p:ph type="body" sz="quarter" idx="15"/>
          </p:nvPr>
        </p:nvSpPr>
        <p:spPr>
          <a:xfrm>
            <a:off x="1080000" y="6480000"/>
            <a:ext cx="504000" cy="179010"/>
          </a:xfrm>
          <a:blipFill>
            <a:blip r:embed="rId2" cstate="print"/>
            <a:stretch>
              <a:fillRect/>
            </a:stretch>
          </a:blipFill>
        </p:spPr>
        <p:txBody>
          <a:bodyPr>
            <a:normAutofit/>
          </a:bodyPr>
          <a:lstStyle>
            <a:lvl1pPr marL="0" indent="0">
              <a:buNone/>
              <a:defRPr sz="1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6968175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ndslide">
    <p:bg>
      <p:bgPr>
        <a:solidFill>
          <a:schemeClr val="tx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682956-8E44-4E61-9A81-17F8D19AA58C}"/>
              </a:ext>
            </a:extLst>
          </p:cNvPr>
          <p:cNvSpPr>
            <a:spLocks noGrp="1"/>
          </p:cNvSpPr>
          <p:nvPr>
            <p:ph type="ctrTitle"/>
          </p:nvPr>
        </p:nvSpPr>
        <p:spPr>
          <a:xfrm>
            <a:off x="1079999" y="3434400"/>
            <a:ext cx="10080000" cy="720000"/>
          </a:xfrm>
          <a:noFill/>
        </p:spPr>
        <p:txBody>
          <a:bodyPr lIns="0" tIns="0" rIns="360000" bIns="360000" anchor="t" anchorCtr="0">
            <a:noAutofit/>
          </a:bodyPr>
          <a:lstStyle>
            <a:lvl1pPr algn="l">
              <a:defRPr sz="4000" b="1">
                <a:solidFill>
                  <a:schemeClr val="bg1"/>
                </a:solidFill>
              </a:defRPr>
            </a:lvl1pPr>
          </a:lstStyle>
          <a:p>
            <a:r>
              <a:rPr lang="en-US"/>
              <a:t>Click to edit Master title style</a:t>
            </a:r>
            <a:endParaRPr lang="da-DK" dirty="0"/>
          </a:p>
        </p:txBody>
      </p:sp>
      <p:sp>
        <p:nvSpPr>
          <p:cNvPr id="7" name="Pladsholder til tekst 6">
            <a:extLst>
              <a:ext uri="{FF2B5EF4-FFF2-40B4-BE49-F238E27FC236}">
                <a16:creationId xmlns:a16="http://schemas.microsoft.com/office/drawing/2014/main" id="{8645B696-1BA4-4F6C-B4A8-FBFF6560E3CA}"/>
              </a:ext>
            </a:extLst>
          </p:cNvPr>
          <p:cNvSpPr>
            <a:spLocks noGrp="1"/>
          </p:cNvSpPr>
          <p:nvPr>
            <p:ph type="body" sz="quarter" idx="16"/>
          </p:nvPr>
        </p:nvSpPr>
        <p:spPr>
          <a:xfrm>
            <a:off x="1080000" y="4140000"/>
            <a:ext cx="7357441" cy="1502805"/>
          </a:xfrm>
        </p:spPr>
        <p:txBody>
          <a:bodyPr tIns="180000">
            <a:noAutofit/>
          </a:bodyPr>
          <a:lstStyle>
            <a:lvl1pPr marL="0" indent="0" algn="l">
              <a:lnSpc>
                <a:spcPct val="100000"/>
              </a:lnSpc>
              <a:spcAft>
                <a:spcPts val="0"/>
              </a:spcAft>
              <a:buNone/>
              <a:defRPr sz="1800">
                <a:solidFill>
                  <a:schemeClr val="accent3">
                    <a:lumMod val="60000"/>
                    <a:lumOff val="40000"/>
                  </a:schemeClr>
                </a:solidFill>
              </a:defRPr>
            </a:lvl1pPr>
            <a:lvl2pPr marL="270000" indent="0" algn="ctr">
              <a:buNone/>
              <a:defRPr>
                <a:solidFill>
                  <a:schemeClr val="bg1"/>
                </a:solidFill>
              </a:defRPr>
            </a:lvl2pPr>
            <a:lvl3pPr marL="540000" indent="0" algn="ctr">
              <a:buNone/>
              <a:defRPr>
                <a:solidFill>
                  <a:schemeClr val="bg1"/>
                </a:solidFill>
              </a:defRPr>
            </a:lvl3pPr>
            <a:lvl4pPr marL="810000" indent="0" algn="ctr">
              <a:buNone/>
              <a:defRPr>
                <a:solidFill>
                  <a:schemeClr val="bg1"/>
                </a:solidFill>
              </a:defRPr>
            </a:lvl4pPr>
            <a:lvl5pPr marL="1080000" indent="0" algn="ctr">
              <a:buNone/>
              <a:defRPr>
                <a:solidFill>
                  <a:schemeClr val="bg1"/>
                </a:solidFill>
              </a:defRPr>
            </a:lvl5pPr>
          </a:lstStyle>
          <a:p>
            <a:pPr lvl="0"/>
            <a:r>
              <a:rPr lang="en-US"/>
              <a:t>Click to edit Master text styles</a:t>
            </a:r>
          </a:p>
        </p:txBody>
      </p:sp>
      <p:grpSp>
        <p:nvGrpSpPr>
          <p:cNvPr id="8" name="Gruppe 7">
            <a:extLst>
              <a:ext uri="{FF2B5EF4-FFF2-40B4-BE49-F238E27FC236}">
                <a16:creationId xmlns:a16="http://schemas.microsoft.com/office/drawing/2014/main" id="{DD2103AB-83F3-4128-AA8C-14C6E6E917DA}"/>
              </a:ext>
            </a:extLst>
          </p:cNvPr>
          <p:cNvGrpSpPr/>
          <p:nvPr userDrawn="1"/>
        </p:nvGrpSpPr>
        <p:grpSpPr>
          <a:xfrm>
            <a:off x="90720000" y="314252"/>
            <a:ext cx="2371532" cy="1180824"/>
            <a:chOff x="547287" y="314252"/>
            <a:chExt cx="2371532" cy="1180824"/>
          </a:xfrm>
        </p:grpSpPr>
        <p:pic>
          <p:nvPicPr>
            <p:cNvPr id="9" name="Billede 8">
              <a:extLst>
                <a:ext uri="{FF2B5EF4-FFF2-40B4-BE49-F238E27FC236}">
                  <a16:creationId xmlns:a16="http://schemas.microsoft.com/office/drawing/2014/main" id="{DF9E73F9-F0F5-4612-AE3E-C396AD88E286}"/>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547287" y="995218"/>
              <a:ext cx="2371532" cy="258650"/>
            </a:xfrm>
            <a:prstGeom prst="rect">
              <a:avLst/>
            </a:prstGeom>
          </p:spPr>
        </p:pic>
        <p:pic>
          <p:nvPicPr>
            <p:cNvPr id="10" name="Billede 9">
              <a:extLst>
                <a:ext uri="{FF2B5EF4-FFF2-40B4-BE49-F238E27FC236}">
                  <a16:creationId xmlns:a16="http://schemas.microsoft.com/office/drawing/2014/main" id="{82107DE4-04FE-420D-A32F-B676F05E26A6}"/>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720000" y="1279076"/>
              <a:ext cx="1456630" cy="216000"/>
            </a:xfrm>
            <a:prstGeom prst="rect">
              <a:avLst/>
            </a:prstGeom>
          </p:spPr>
        </p:pic>
        <p:pic>
          <p:nvPicPr>
            <p:cNvPr id="12" name="Billede 11">
              <a:extLst>
                <a:ext uri="{FF2B5EF4-FFF2-40B4-BE49-F238E27FC236}">
                  <a16:creationId xmlns:a16="http://schemas.microsoft.com/office/drawing/2014/main" id="{83F8E6BE-7234-45A0-96F9-4666685C7911}"/>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719730" y="314252"/>
              <a:ext cx="2001600" cy="654909"/>
            </a:xfrm>
            <a:prstGeom prst="rect">
              <a:avLst/>
            </a:prstGeom>
          </p:spPr>
        </p:pic>
      </p:grpSp>
      <p:grpSp>
        <p:nvGrpSpPr>
          <p:cNvPr id="3" name="Gruppe 2">
            <a:extLst>
              <a:ext uri="{FF2B5EF4-FFF2-40B4-BE49-F238E27FC236}">
                <a16:creationId xmlns:a16="http://schemas.microsoft.com/office/drawing/2014/main" id="{901CDADE-6AB5-4EB8-A34A-8F2BD8EB77A4}"/>
              </a:ext>
            </a:extLst>
          </p:cNvPr>
          <p:cNvGrpSpPr/>
          <p:nvPr userDrawn="1"/>
        </p:nvGrpSpPr>
        <p:grpSpPr>
          <a:xfrm>
            <a:off x="943200" y="314252"/>
            <a:ext cx="2371532" cy="1180824"/>
            <a:chOff x="907200" y="314252"/>
            <a:chExt cx="2371532" cy="1180824"/>
          </a:xfrm>
        </p:grpSpPr>
        <p:pic>
          <p:nvPicPr>
            <p:cNvPr id="15" name="Billede 14">
              <a:extLst>
                <a:ext uri="{FF2B5EF4-FFF2-40B4-BE49-F238E27FC236}">
                  <a16:creationId xmlns:a16="http://schemas.microsoft.com/office/drawing/2014/main" id="{B51919A2-3861-4007-9769-B55F2B1400C5}"/>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07200" y="995218"/>
              <a:ext cx="2371532" cy="258650"/>
            </a:xfrm>
            <a:prstGeom prst="rect">
              <a:avLst/>
            </a:prstGeom>
          </p:spPr>
        </p:pic>
        <p:pic>
          <p:nvPicPr>
            <p:cNvPr id="17" name="Billede 16">
              <a:extLst>
                <a:ext uri="{FF2B5EF4-FFF2-40B4-BE49-F238E27FC236}">
                  <a16:creationId xmlns:a16="http://schemas.microsoft.com/office/drawing/2014/main" id="{F0C6E35A-CDB5-4B6B-9870-8E5905E7E1E1}"/>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79913" y="1279076"/>
              <a:ext cx="1456630" cy="216000"/>
            </a:xfrm>
            <a:prstGeom prst="rect">
              <a:avLst/>
            </a:prstGeom>
          </p:spPr>
        </p:pic>
        <p:pic>
          <p:nvPicPr>
            <p:cNvPr id="18" name="Billede 17">
              <a:extLst>
                <a:ext uri="{FF2B5EF4-FFF2-40B4-BE49-F238E27FC236}">
                  <a16:creationId xmlns:a16="http://schemas.microsoft.com/office/drawing/2014/main" id="{792E1E12-C3A6-4ABF-A03F-B03C341E4C39}"/>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79643" y="314252"/>
              <a:ext cx="2001600" cy="654909"/>
            </a:xfrm>
            <a:prstGeom prst="rect">
              <a:avLst/>
            </a:prstGeom>
          </p:spPr>
        </p:pic>
      </p:grpSp>
    </p:spTree>
    <p:extLst>
      <p:ext uri="{BB962C8B-B14F-4D97-AF65-F5344CB8AC3E}">
        <p14:creationId xmlns:p14="http://schemas.microsoft.com/office/powerpoint/2010/main" val="38370788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0EA40-2DA8-4B46-B4FA-833C841AD2C1}"/>
              </a:ext>
            </a:extLst>
          </p:cNvPr>
          <p:cNvSpPr txBox="1">
            <a:spLocks noGrp="1"/>
          </p:cNvSpPr>
          <p:nvPr>
            <p:ph type="title"/>
          </p:nvPr>
        </p:nvSpPr>
        <p:spPr/>
        <p:txBody>
          <a:bodyPr/>
          <a:lstStyle>
            <a:lvl1pPr>
              <a:defRPr/>
            </a:lvl1pPr>
          </a:lstStyle>
          <a:p>
            <a:pPr lvl="0"/>
            <a:r>
              <a:rPr lang="en-US"/>
              <a:t>Click to edit Master title style</a:t>
            </a:r>
          </a:p>
        </p:txBody>
      </p:sp>
      <p:sp>
        <p:nvSpPr>
          <p:cNvPr id="3" name="Content Placeholder 2">
            <a:extLst>
              <a:ext uri="{FF2B5EF4-FFF2-40B4-BE49-F238E27FC236}">
                <a16:creationId xmlns:a16="http://schemas.microsoft.com/office/drawing/2014/main" id="{234342B4-956E-422B-939F-845AC79F796E}"/>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DC669F-A2B8-4D26-B5E5-72C873095CD2}"/>
              </a:ext>
            </a:extLst>
          </p:cNvPr>
          <p:cNvSpPr txBox="1">
            <a:spLocks noGrp="1"/>
          </p:cNvSpPr>
          <p:nvPr>
            <p:ph type="dt" sz="half" idx="7"/>
          </p:nvPr>
        </p:nvSpPr>
        <p:spPr/>
        <p:txBody>
          <a:bodyPr/>
          <a:lstStyle>
            <a:lvl1pPr>
              <a:defRPr/>
            </a:lvl1pPr>
          </a:lstStyle>
          <a:p>
            <a:pPr lvl="0"/>
            <a:fld id="{D5EFBEC6-F59D-4015-B81B-6899E56E0ABB}" type="datetime1">
              <a:rPr lang="en-US"/>
              <a:pPr lvl="0"/>
              <a:t>5/29/2024</a:t>
            </a:fld>
            <a:endParaRPr lang="en-US"/>
          </a:p>
        </p:txBody>
      </p:sp>
      <p:sp>
        <p:nvSpPr>
          <p:cNvPr id="5" name="Footer Placeholder 4">
            <a:extLst>
              <a:ext uri="{FF2B5EF4-FFF2-40B4-BE49-F238E27FC236}">
                <a16:creationId xmlns:a16="http://schemas.microsoft.com/office/drawing/2014/main" id="{229E1B84-FDD2-4CE4-9667-F2A34D7852FE}"/>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3C6857FE-BD4C-4C21-A6E2-C74B1F088DB3}"/>
              </a:ext>
            </a:extLst>
          </p:cNvPr>
          <p:cNvSpPr txBox="1">
            <a:spLocks noGrp="1"/>
          </p:cNvSpPr>
          <p:nvPr>
            <p:ph type="sldNum" sz="quarter" idx="8"/>
          </p:nvPr>
        </p:nvSpPr>
        <p:spPr/>
        <p:txBody>
          <a:bodyPr/>
          <a:lstStyle>
            <a:lvl1pPr>
              <a:defRPr/>
            </a:lvl1pPr>
          </a:lstStyle>
          <a:p>
            <a:pPr lvl="0"/>
            <a:fld id="{E67C2861-B703-4FD3-872C-B8522A0D15A2}" type="slidenum">
              <a:t>‹#›</a:t>
            </a:fld>
            <a:endParaRPr lang="en-US"/>
          </a:p>
        </p:txBody>
      </p:sp>
    </p:spTree>
    <p:extLst>
      <p:ext uri="{BB962C8B-B14F-4D97-AF65-F5344CB8AC3E}">
        <p14:creationId xmlns:p14="http://schemas.microsoft.com/office/powerpoint/2010/main" val="3696385721"/>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Titeldia afbeelding horizontaal">
    <p:bg>
      <p:bgRef idx="1001">
        <a:schemeClr val="bg2"/>
      </p:bgRef>
    </p:bg>
    <p:spTree>
      <p:nvGrpSpPr>
        <p:cNvPr id="1" name=""/>
        <p:cNvGrpSpPr/>
        <p:nvPr/>
      </p:nvGrpSpPr>
      <p:grpSpPr>
        <a:xfrm>
          <a:off x="0" y="0"/>
          <a:ext cx="0" cy="0"/>
          <a:chOff x="0" y="0"/>
          <a:chExt cx="0" cy="0"/>
        </a:xfrm>
      </p:grpSpPr>
      <p:sp>
        <p:nvSpPr>
          <p:cNvPr id="2" name="Titel 1"/>
          <p:cNvSpPr>
            <a:spLocks noGrp="1"/>
          </p:cNvSpPr>
          <p:nvPr>
            <p:ph type="ctrTitle"/>
          </p:nvPr>
        </p:nvSpPr>
        <p:spPr>
          <a:xfrm>
            <a:off x="634682" y="3427412"/>
            <a:ext cx="10923906" cy="1726479"/>
          </a:xfrm>
        </p:spPr>
        <p:txBody>
          <a:bodyPr lIns="57600" tIns="90000" bIns="90000" anchor="b">
            <a:normAutofit/>
          </a:bodyPr>
          <a:lstStyle>
            <a:lvl1pPr algn="l">
              <a:defRPr sz="3600" b="0">
                <a:solidFill>
                  <a:schemeClr val="tx1"/>
                </a:solidFill>
              </a:defRPr>
            </a:lvl1pPr>
          </a:lstStyle>
          <a:p>
            <a:r>
              <a:rPr lang="nl-NL" dirty="0"/>
              <a:t>Klik om de stijl te bewerken</a:t>
            </a:r>
          </a:p>
        </p:txBody>
      </p:sp>
      <p:sp>
        <p:nvSpPr>
          <p:cNvPr id="3" name="Ondertitel 2"/>
          <p:cNvSpPr>
            <a:spLocks noGrp="1"/>
          </p:cNvSpPr>
          <p:nvPr>
            <p:ph type="subTitle" idx="1"/>
          </p:nvPr>
        </p:nvSpPr>
        <p:spPr>
          <a:xfrm>
            <a:off x="634682" y="5162400"/>
            <a:ext cx="10923906" cy="664319"/>
          </a:xfrm>
        </p:spPr>
        <p:txBody>
          <a:bodyPr lIns="72000" tIns="90000">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nl-NL" dirty="0"/>
          </a:p>
        </p:txBody>
      </p:sp>
      <p:sp>
        <p:nvSpPr>
          <p:cNvPr id="12" name="Rechthoek 11"/>
          <p:cNvSpPr/>
          <p:nvPr userDrawn="1"/>
        </p:nvSpPr>
        <p:spPr>
          <a:xfrm>
            <a:off x="5773420" y="6541200"/>
            <a:ext cx="647700" cy="316800"/>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Tijdelijke aanduiding voor tekst 16"/>
          <p:cNvSpPr>
            <a:spLocks noGrp="1"/>
          </p:cNvSpPr>
          <p:nvPr>
            <p:ph type="body" sz="quarter" idx="10" hasCustomPrompt="1"/>
          </p:nvPr>
        </p:nvSpPr>
        <p:spPr>
          <a:xfrm>
            <a:off x="633412" y="5829386"/>
            <a:ext cx="5138738" cy="389360"/>
          </a:xfrm>
        </p:spPr>
        <p:txBody>
          <a:bodyPr lIns="86400" anchor="b" anchorCtr="0">
            <a:noAutofit/>
          </a:bodyPr>
          <a:lstStyle>
            <a:lvl1pPr marL="0" indent="0" algn="l">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pic>
        <p:nvPicPr>
          <p:cNvPr id="8" name="Afbeelding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1879600"/>
          </a:xfrm>
          <a:prstGeom prst="rect">
            <a:avLst/>
          </a:prstGeom>
          <a:solidFill>
            <a:schemeClr val="bg2"/>
          </a:solidFill>
        </p:spPr>
      </p:pic>
      <p:sp>
        <p:nvSpPr>
          <p:cNvPr id="16" name="Tijdelijke aanduiding voor afbeelding 15"/>
          <p:cNvSpPr>
            <a:spLocks noGrp="1"/>
          </p:cNvSpPr>
          <p:nvPr>
            <p:ph type="pic" sz="quarter" idx="11" hasCustomPrompt="1"/>
          </p:nvPr>
        </p:nvSpPr>
        <p:spPr>
          <a:xfrm>
            <a:off x="0" y="-1"/>
            <a:ext cx="12192000" cy="3427413"/>
          </a:xfrm>
          <a:custGeom>
            <a:avLst/>
            <a:gdLst>
              <a:gd name="connsiteX0" fmla="*/ 5772000 w 12192000"/>
              <a:gd name="connsiteY0" fmla="*/ 1 h 3427413"/>
              <a:gd name="connsiteX1" fmla="*/ 5772000 w 12192000"/>
              <a:gd name="connsiteY1" fmla="*/ 1144801 h 3427413"/>
              <a:gd name="connsiteX2" fmla="*/ 6420000 w 12192000"/>
              <a:gd name="connsiteY2" fmla="*/ 1144801 h 3427413"/>
              <a:gd name="connsiteX3" fmla="*/ 6420000 w 12192000"/>
              <a:gd name="connsiteY3" fmla="*/ 1 h 3427413"/>
              <a:gd name="connsiteX4" fmla="*/ 0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5772000" y="1"/>
                </a:moveTo>
                <a:lnTo>
                  <a:pt x="5772000" y="1144801"/>
                </a:lnTo>
                <a:lnTo>
                  <a:pt x="6420000" y="1144801"/>
                </a:lnTo>
                <a:lnTo>
                  <a:pt x="6420000" y="1"/>
                </a:lnTo>
                <a:close/>
                <a:moveTo>
                  <a:pt x="0" y="0"/>
                </a:moveTo>
                <a:lnTo>
                  <a:pt x="12192000" y="0"/>
                </a:lnTo>
                <a:lnTo>
                  <a:pt x="12192000" y="3427413"/>
                </a:lnTo>
                <a:lnTo>
                  <a:pt x="0" y="3427413"/>
                </a:lnTo>
                <a:close/>
              </a:path>
            </a:pathLst>
          </a:custGeom>
          <a:solidFill>
            <a:schemeClr val="tx1">
              <a:lumMod val="85000"/>
            </a:schemeClr>
          </a:solidFill>
        </p:spPr>
        <p:txBody>
          <a:bodyPr wrap="square" lIns="648000" anchor="ctr" anchorCtr="0">
            <a:noAutofit/>
          </a:bodyPr>
          <a:lstStyle>
            <a:lvl1pPr>
              <a:buClr>
                <a:schemeClr val="bg2"/>
              </a:buClr>
              <a:defRPr>
                <a:solidFill>
                  <a:schemeClr val="bg1"/>
                </a:solidFill>
              </a:defRPr>
            </a:lvl1pPr>
          </a:lstStyle>
          <a:p>
            <a:r>
              <a:rPr lang="nl-NL" dirty="0"/>
              <a:t>Klik op het pictogram als u een afbeelding </a:t>
            </a:r>
            <a:r>
              <a:rPr lang="nl-NL"/>
              <a:t>wilt toevoegen. </a:t>
            </a:r>
            <a:br>
              <a:rPr lang="nl-NL" dirty="0"/>
            </a:br>
            <a:r>
              <a:rPr lang="nl-NL" dirty="0"/>
              <a:t>Let op de rechten van de foto!</a:t>
            </a:r>
          </a:p>
          <a:p>
            <a:endParaRPr lang="nl-NL" dirty="0"/>
          </a:p>
        </p:txBody>
      </p:sp>
      <p:pic>
        <p:nvPicPr>
          <p:cNvPr id="13" name="Afbeelding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8509"/>
            <a:ext cx="12192000" cy="1879600"/>
          </a:xfrm>
          <a:prstGeom prst="rect">
            <a:avLst/>
          </a:prstGeom>
        </p:spPr>
      </p:pic>
    </p:spTree>
    <p:extLst>
      <p:ext uri="{BB962C8B-B14F-4D97-AF65-F5344CB8AC3E}">
        <p14:creationId xmlns:p14="http://schemas.microsoft.com/office/powerpoint/2010/main" val="52462887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185">
          <p15:clr>
            <a:srgbClr val="FBAE40"/>
          </p15:clr>
        </p15:guide>
        <p15:guide id="2" orient="horz" pos="2656">
          <p15:clr>
            <a:srgbClr val="FBAE40"/>
          </p15:clr>
        </p15:guide>
        <p15:guide id="3" pos="4044">
          <p15:clr>
            <a:srgbClr val="FBAE40"/>
          </p15:clr>
        </p15:guide>
        <p15:guide id="4" pos="3636">
          <p15:clr>
            <a:srgbClr val="FBAE40"/>
          </p15:clr>
        </p15:guide>
        <p15:guide id="5" orient="horz" pos="3135">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47701" y="1844675"/>
            <a:ext cx="5346700" cy="42814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844675"/>
            <a:ext cx="5346700" cy="42814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r>
              <a:rPr lang="nl-NL"/>
              <a:t>Datum | auteur; wijzig via View &gt; Header and Footer</a:t>
            </a:r>
          </a:p>
        </p:txBody>
      </p:sp>
      <p:sp>
        <p:nvSpPr>
          <p:cNvPr id="6" name="Footer Placeholder 5"/>
          <p:cNvSpPr>
            <a:spLocks noGrp="1"/>
          </p:cNvSpPr>
          <p:nvPr>
            <p:ph type="ftr" sz="quarter" idx="11"/>
          </p:nvPr>
        </p:nvSpPr>
        <p:spPr/>
        <p:txBody>
          <a:bodyPr/>
          <a:lstStyle>
            <a:lvl1pPr>
              <a:defRPr/>
            </a:lvl1pPr>
          </a:lstStyle>
          <a:p>
            <a:r>
              <a:rPr lang="nl-NL"/>
              <a:t>Footer; wijzig via View &gt; Header and Footer</a:t>
            </a:r>
          </a:p>
        </p:txBody>
      </p:sp>
      <p:sp>
        <p:nvSpPr>
          <p:cNvPr id="7" name="Slide Number Placeholder 6"/>
          <p:cNvSpPr>
            <a:spLocks noGrp="1"/>
          </p:cNvSpPr>
          <p:nvPr>
            <p:ph type="sldNum" sz="quarter" idx="12"/>
          </p:nvPr>
        </p:nvSpPr>
        <p:spPr/>
        <p:txBody>
          <a:bodyPr/>
          <a:lstStyle>
            <a:lvl1pPr>
              <a:defRPr/>
            </a:lvl1pPr>
          </a:lstStyle>
          <a:p>
            <a:fld id="{FFA7B730-EAB6-4448-A458-D4D74366C6DB}" type="slidenum">
              <a:rPr lang="nl-NL"/>
              <a:pPr/>
              <a:t>‹#›</a:t>
            </a:fld>
            <a:endParaRPr lang="nl-NL"/>
          </a:p>
        </p:txBody>
      </p:sp>
    </p:spTree>
    <p:extLst>
      <p:ext uri="{BB962C8B-B14F-4D97-AF65-F5344CB8AC3E}">
        <p14:creationId xmlns:p14="http://schemas.microsoft.com/office/powerpoint/2010/main" val="23476804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10475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Titeldia">
    <p:bg>
      <p:bgRef idx="1001">
        <a:schemeClr val="bg2"/>
      </p:bgRef>
    </p:bg>
    <p:spTree>
      <p:nvGrpSpPr>
        <p:cNvPr id="1" name=""/>
        <p:cNvGrpSpPr/>
        <p:nvPr/>
      </p:nvGrpSpPr>
      <p:grpSpPr>
        <a:xfrm>
          <a:off x="0" y="0"/>
          <a:ext cx="0" cy="0"/>
          <a:chOff x="0" y="0"/>
          <a:chExt cx="0" cy="0"/>
        </a:xfrm>
      </p:grpSpPr>
      <p:sp>
        <p:nvSpPr>
          <p:cNvPr id="2" name="Titel 1"/>
          <p:cNvSpPr>
            <a:spLocks noGrp="1"/>
          </p:cNvSpPr>
          <p:nvPr>
            <p:ph type="ctrTitle"/>
          </p:nvPr>
        </p:nvSpPr>
        <p:spPr>
          <a:xfrm>
            <a:off x="6554588" y="1882800"/>
            <a:ext cx="5004000" cy="2336400"/>
          </a:xfrm>
        </p:spPr>
        <p:txBody>
          <a:bodyPr tIns="90000" bIns="90000" anchor="b">
            <a:noAutofit/>
          </a:bodyPr>
          <a:lstStyle>
            <a:lvl1pPr algn="l">
              <a:defRPr sz="3600">
                <a:solidFill>
                  <a:schemeClr val="tx1"/>
                </a:solidFill>
              </a:defRPr>
            </a:lvl1pPr>
          </a:lstStyle>
          <a:p>
            <a:r>
              <a:rPr lang="nl-NL"/>
              <a:t>Klik om de stijl te bewerken</a:t>
            </a:r>
            <a:endParaRPr lang="nl-NL" dirty="0"/>
          </a:p>
        </p:txBody>
      </p:sp>
      <p:sp>
        <p:nvSpPr>
          <p:cNvPr id="3" name="Ondertitel 2"/>
          <p:cNvSpPr>
            <a:spLocks noGrp="1"/>
          </p:cNvSpPr>
          <p:nvPr>
            <p:ph type="subTitle" idx="1"/>
          </p:nvPr>
        </p:nvSpPr>
        <p:spPr>
          <a:xfrm>
            <a:off x="6554588" y="4215600"/>
            <a:ext cx="5004000" cy="1339200"/>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om de ondertitelstijl van het model te bewerken</a:t>
            </a:r>
          </a:p>
        </p:txBody>
      </p:sp>
      <p:sp>
        <p:nvSpPr>
          <p:cNvPr id="10" name="Rechthoek 9"/>
          <p:cNvSpPr/>
          <p:nvPr userDrawn="1"/>
        </p:nvSpPr>
        <p:spPr>
          <a:xfrm>
            <a:off x="5773420" y="6541200"/>
            <a:ext cx="647700" cy="316800"/>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Afbeelding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879600"/>
          </a:xfrm>
          <a:prstGeom prst="rect">
            <a:avLst/>
          </a:prstGeom>
        </p:spPr>
      </p:pic>
    </p:spTree>
    <p:extLst>
      <p:ext uri="{BB962C8B-B14F-4D97-AF65-F5344CB8AC3E}">
        <p14:creationId xmlns:p14="http://schemas.microsoft.com/office/powerpoint/2010/main" val="245172760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636">
          <p15:clr>
            <a:srgbClr val="FBAE40"/>
          </p15:clr>
        </p15:guide>
        <p15:guide id="2" pos="4044">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numCol="1" spcCol="468000"/>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 name="Titel 1"/>
          <p:cNvSpPr>
            <a:spLocks noGrp="1"/>
          </p:cNvSpPr>
          <p:nvPr>
            <p:ph type="title"/>
          </p:nvPr>
        </p:nvSpPr>
        <p:spPr/>
        <p:txBody>
          <a:bodyPr/>
          <a:lstStyle/>
          <a:p>
            <a:r>
              <a:rPr lang="nl-NL" dirty="0"/>
              <a:t>Klik om de stijl te bewerken</a:t>
            </a:r>
          </a:p>
        </p:txBody>
      </p:sp>
      <p:sp>
        <p:nvSpPr>
          <p:cNvPr id="13" name="Tijdelijke aanduiding voor datum 12"/>
          <p:cNvSpPr>
            <a:spLocks noGrp="1"/>
          </p:cNvSpPr>
          <p:nvPr>
            <p:ph type="dt" sz="half" idx="10"/>
          </p:nvPr>
        </p:nvSpPr>
        <p:spPr/>
        <p:txBody>
          <a:bodyPr/>
          <a:lstStyle/>
          <a:p>
            <a:fld id="{F20A6735-C923-432C-A529-158463CA1CD6}" type="datetime1">
              <a:rPr lang="nl-NL" smtClean="0"/>
              <a:t>29-5-2024</a:t>
            </a:fld>
            <a:endParaRPr lang="nl-NL" dirty="0"/>
          </a:p>
        </p:txBody>
      </p:sp>
      <p:sp>
        <p:nvSpPr>
          <p:cNvPr id="14" name="Tijdelijke aanduiding voor voettekst 13"/>
          <p:cNvSpPr>
            <a:spLocks noGrp="1"/>
          </p:cNvSpPr>
          <p:nvPr>
            <p:ph type="ftr" sz="quarter" idx="11"/>
          </p:nvPr>
        </p:nvSpPr>
        <p:spPr/>
        <p:txBody>
          <a:bodyPr/>
          <a:lstStyle/>
          <a:p>
            <a:endParaRPr lang="nl-NL" dirty="0"/>
          </a:p>
        </p:txBody>
      </p:sp>
      <p:sp>
        <p:nvSpPr>
          <p:cNvPr id="15" name="Tijdelijke aanduiding voor dianummer 14"/>
          <p:cNvSpPr>
            <a:spLocks noGrp="1"/>
          </p:cNvSpPr>
          <p:nvPr>
            <p:ph type="sldNum" sz="quarter" idx="12"/>
          </p:nvPr>
        </p:nvSpPr>
        <p:spPr/>
        <p:txBody>
          <a:bodyPr/>
          <a:lstStyle/>
          <a:p>
            <a:fld id="{10A0A6AF-03C5-477E-939A-E28F7E7F05EA}" type="slidenum">
              <a:rPr lang="nl-NL" smtClean="0"/>
              <a:pPr/>
              <a:t>‹#›</a:t>
            </a:fld>
            <a:endParaRPr lang="nl-NL" dirty="0"/>
          </a:p>
        </p:txBody>
      </p:sp>
    </p:spTree>
    <p:extLst>
      <p:ext uri="{BB962C8B-B14F-4D97-AF65-F5344CB8AC3E}">
        <p14:creationId xmlns:p14="http://schemas.microsoft.com/office/powerpoint/2010/main" val="8031080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eldia afbeelding verticaal">
    <p:spTree>
      <p:nvGrpSpPr>
        <p:cNvPr id="1" name=""/>
        <p:cNvGrpSpPr/>
        <p:nvPr/>
      </p:nvGrpSpPr>
      <p:grpSpPr>
        <a:xfrm>
          <a:off x="0" y="0"/>
          <a:ext cx="0" cy="0"/>
          <a:chOff x="0" y="0"/>
          <a:chExt cx="0" cy="0"/>
        </a:xfrm>
      </p:grpSpPr>
      <p:sp>
        <p:nvSpPr>
          <p:cNvPr id="32" name="Tijdelijke aanduiding voor afbeelding 31"/>
          <p:cNvSpPr>
            <a:spLocks noGrp="1"/>
          </p:cNvSpPr>
          <p:nvPr>
            <p:ph type="pic" sz="quarter" idx="22" hasCustomPrompt="1"/>
          </p:nvPr>
        </p:nvSpPr>
        <p:spPr>
          <a:xfrm>
            <a:off x="-3175" y="0"/>
            <a:ext cx="6099175" cy="6858000"/>
          </a:xfrm>
          <a:custGeom>
            <a:avLst/>
            <a:gdLst>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5776595 w 6099175"/>
              <a:gd name="connsiteY5" fmla="*/ 6541200 h 6858000"/>
              <a:gd name="connsiteX6" fmla="*/ 5776595 w 6099175"/>
              <a:gd name="connsiteY6" fmla="*/ 6858000 h 6858000"/>
              <a:gd name="connsiteX7" fmla="*/ 0 w 609917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9175" h="6858000">
                <a:moveTo>
                  <a:pt x="0" y="0"/>
                </a:moveTo>
                <a:lnTo>
                  <a:pt x="5776763" y="0"/>
                </a:lnTo>
                <a:lnTo>
                  <a:pt x="5776763" y="1144800"/>
                </a:lnTo>
                <a:lnTo>
                  <a:pt x="6099175" y="1144800"/>
                </a:lnTo>
                <a:lnTo>
                  <a:pt x="6099175" y="6541200"/>
                </a:lnTo>
                <a:lnTo>
                  <a:pt x="5776595" y="6541200"/>
                </a:lnTo>
                <a:lnTo>
                  <a:pt x="5776595" y="6858000"/>
                </a:lnTo>
                <a:lnTo>
                  <a:pt x="0" y="6858000"/>
                </a:lnTo>
                <a:close/>
              </a:path>
            </a:pathLst>
          </a:custGeom>
          <a:solidFill>
            <a:schemeClr val="bg1">
              <a:lumMod val="85000"/>
            </a:schemeClr>
          </a:solidFill>
        </p:spPr>
        <p:txBody>
          <a:bodyPr wrap="square" lIns="612000" anchor="ctr" anchorCtr="0">
            <a:noAutofit/>
          </a:bodyPr>
          <a:lstStyle>
            <a:lvl1pPr>
              <a:defRPr baseline="0"/>
            </a:lvl1pPr>
          </a:lstStyle>
          <a:p>
            <a:r>
              <a:rPr lang="nl-NL" dirty="0"/>
              <a:t>Klik op het pictogram als u een afbeelding </a:t>
            </a:r>
            <a:r>
              <a:rPr lang="nl-NL"/>
              <a:t>wilt toevoegen. Let </a:t>
            </a:r>
            <a:r>
              <a:rPr lang="nl-NL" dirty="0"/>
              <a:t>op de rechten van de foto!</a:t>
            </a:r>
          </a:p>
        </p:txBody>
      </p:sp>
      <p:sp>
        <p:nvSpPr>
          <p:cNvPr id="16" name="Rechthoek 15"/>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Afbeelding 1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1" name="Rechthoek 20"/>
          <p:cNvSpPr>
            <a:spLocks/>
          </p:cNvSpPr>
          <p:nvPr userDrawn="1"/>
        </p:nvSpPr>
        <p:spPr>
          <a:xfrm>
            <a:off x="5862000" y="6620400"/>
            <a:ext cx="468000" cy="237600"/>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4"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pic>
        <p:nvPicPr>
          <p:cNvPr id="14" name="Afbeelding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1879600"/>
          </a:xfrm>
          <a:prstGeom prst="rect">
            <a:avLst/>
          </a:prstGeom>
        </p:spPr>
      </p:pic>
      <p:sp>
        <p:nvSpPr>
          <p:cNvPr id="19" name="Rechthoek 18"/>
          <p:cNvSpPr/>
          <p:nvPr userDrawn="1"/>
        </p:nvSpPr>
        <p:spPr>
          <a:xfrm>
            <a:off x="5773420" y="6541200"/>
            <a:ext cx="647700" cy="316800"/>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ijdelijke aanduiding voor datum 10"/>
          <p:cNvSpPr>
            <a:spLocks noGrp="1"/>
          </p:cNvSpPr>
          <p:nvPr>
            <p:ph type="dt" sz="half" idx="23"/>
          </p:nvPr>
        </p:nvSpPr>
        <p:spPr/>
        <p:txBody>
          <a:bodyPr/>
          <a:lstStyle/>
          <a:p>
            <a:fld id="{3C964BD3-C9DE-41E1-B039-18E6BB676B85}" type="datetime1">
              <a:rPr lang="nl-NL" smtClean="0"/>
              <a:t>29-5-2024</a:t>
            </a:fld>
            <a:endParaRPr lang="nl-NL" dirty="0"/>
          </a:p>
        </p:txBody>
      </p:sp>
      <p:sp>
        <p:nvSpPr>
          <p:cNvPr id="12" name="Tijdelijke aanduiding voor voettekst 11"/>
          <p:cNvSpPr>
            <a:spLocks noGrp="1"/>
          </p:cNvSpPr>
          <p:nvPr>
            <p:ph type="ftr" sz="quarter" idx="24"/>
          </p:nvPr>
        </p:nvSpPr>
        <p:spPr/>
        <p:txBody>
          <a:bodyPr/>
          <a:lstStyle/>
          <a:p>
            <a:endParaRPr lang="nl-NL" dirty="0"/>
          </a:p>
        </p:txBody>
      </p:sp>
      <p:sp>
        <p:nvSpPr>
          <p:cNvPr id="15" name="Tijdelijke aanduiding voor dianummer 14"/>
          <p:cNvSpPr>
            <a:spLocks noGrp="1"/>
          </p:cNvSpPr>
          <p:nvPr>
            <p:ph type="sldNum" sz="quarter" idx="25"/>
          </p:nvPr>
        </p:nvSpPr>
        <p:spPr/>
        <p:txBody>
          <a:bodyPr/>
          <a:lstStyle/>
          <a:p>
            <a:fld id="{10A0A6AF-03C5-477E-939A-E28F7E7F05EA}" type="slidenum">
              <a:rPr lang="nl-NL" smtClean="0"/>
              <a:pPr/>
              <a:t>‹#›</a:t>
            </a:fld>
            <a:endParaRPr lang="nl-NL" dirty="0"/>
          </a:p>
        </p:txBody>
      </p:sp>
      <p:sp>
        <p:nvSpPr>
          <p:cNvPr id="17" name="Titel 1"/>
          <p:cNvSpPr>
            <a:spLocks noGrp="1"/>
          </p:cNvSpPr>
          <p:nvPr>
            <p:ph type="ctrTitle"/>
          </p:nvPr>
        </p:nvSpPr>
        <p:spPr>
          <a:xfrm>
            <a:off x="6553200" y="1885467"/>
            <a:ext cx="5004000" cy="2336400"/>
          </a:xfrm>
        </p:spPr>
        <p:txBody>
          <a:bodyPr tIns="90000" bIns="90000" anchor="b">
            <a:normAutofit/>
          </a:bodyPr>
          <a:lstStyle>
            <a:lvl1pPr algn="l">
              <a:defRPr sz="3600">
                <a:solidFill>
                  <a:schemeClr val="bg1"/>
                </a:solidFill>
              </a:defRPr>
            </a:lvl1pPr>
          </a:lstStyle>
          <a:p>
            <a:r>
              <a:rPr lang="nl-NL"/>
              <a:t>Klik om de stijl te bewerken</a:t>
            </a:r>
            <a:endParaRPr lang="nl-NL" dirty="0"/>
          </a:p>
        </p:txBody>
      </p:sp>
      <p:sp>
        <p:nvSpPr>
          <p:cNvPr id="18" name="Ondertitel 2"/>
          <p:cNvSpPr>
            <a:spLocks noGrp="1"/>
          </p:cNvSpPr>
          <p:nvPr>
            <p:ph type="subTitle" idx="1"/>
          </p:nvPr>
        </p:nvSpPr>
        <p:spPr>
          <a:xfrm>
            <a:off x="6553200" y="4218267"/>
            <a:ext cx="5004000" cy="1613786"/>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nl-NL" dirty="0"/>
          </a:p>
        </p:txBody>
      </p:sp>
    </p:spTree>
    <p:extLst>
      <p:ext uri="{BB962C8B-B14F-4D97-AF65-F5344CB8AC3E}">
        <p14:creationId xmlns:p14="http://schemas.microsoft.com/office/powerpoint/2010/main" val="7839910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eldia afbeelding horizontaal">
    <p:bg>
      <p:bgRef idx="1001">
        <a:schemeClr val="bg2"/>
      </p:bgRef>
    </p:bg>
    <p:spTree>
      <p:nvGrpSpPr>
        <p:cNvPr id="1" name=""/>
        <p:cNvGrpSpPr/>
        <p:nvPr/>
      </p:nvGrpSpPr>
      <p:grpSpPr>
        <a:xfrm>
          <a:off x="0" y="0"/>
          <a:ext cx="0" cy="0"/>
          <a:chOff x="0" y="0"/>
          <a:chExt cx="0" cy="0"/>
        </a:xfrm>
      </p:grpSpPr>
      <p:sp>
        <p:nvSpPr>
          <p:cNvPr id="2" name="Titel 1"/>
          <p:cNvSpPr>
            <a:spLocks noGrp="1"/>
          </p:cNvSpPr>
          <p:nvPr>
            <p:ph type="ctrTitle"/>
          </p:nvPr>
        </p:nvSpPr>
        <p:spPr>
          <a:xfrm>
            <a:off x="634682" y="3427412"/>
            <a:ext cx="10923906" cy="1726479"/>
          </a:xfrm>
        </p:spPr>
        <p:txBody>
          <a:bodyPr lIns="57600" tIns="90000" bIns="90000" anchor="b">
            <a:noAutofit/>
          </a:bodyPr>
          <a:lstStyle>
            <a:lvl1pPr algn="l">
              <a:defRPr sz="3600" b="0">
                <a:solidFill>
                  <a:schemeClr val="tx1"/>
                </a:solidFill>
              </a:defRPr>
            </a:lvl1pPr>
          </a:lstStyle>
          <a:p>
            <a:r>
              <a:rPr lang="nl-NL" dirty="0"/>
              <a:t>Klik om de stijl te bewerken</a:t>
            </a:r>
          </a:p>
        </p:txBody>
      </p:sp>
      <p:sp>
        <p:nvSpPr>
          <p:cNvPr id="3" name="Ondertitel 2"/>
          <p:cNvSpPr>
            <a:spLocks noGrp="1"/>
          </p:cNvSpPr>
          <p:nvPr>
            <p:ph type="subTitle" idx="1"/>
          </p:nvPr>
        </p:nvSpPr>
        <p:spPr>
          <a:xfrm>
            <a:off x="634682" y="5162400"/>
            <a:ext cx="10923906" cy="664319"/>
          </a:xfrm>
        </p:spPr>
        <p:txBody>
          <a:bodyPr lIns="72000" tIns="90000">
            <a:no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om de ondertitelstijl van het model te bewerken</a:t>
            </a:r>
          </a:p>
        </p:txBody>
      </p:sp>
      <p:sp>
        <p:nvSpPr>
          <p:cNvPr id="12" name="Rechthoek 11"/>
          <p:cNvSpPr/>
          <p:nvPr userDrawn="1"/>
        </p:nvSpPr>
        <p:spPr>
          <a:xfrm>
            <a:off x="5773420" y="6541200"/>
            <a:ext cx="647700" cy="316800"/>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Tijdelijke aanduiding voor tekst 16"/>
          <p:cNvSpPr>
            <a:spLocks noGrp="1"/>
          </p:cNvSpPr>
          <p:nvPr>
            <p:ph type="body" sz="quarter" idx="10" hasCustomPrompt="1"/>
          </p:nvPr>
        </p:nvSpPr>
        <p:spPr>
          <a:xfrm>
            <a:off x="633412" y="5829386"/>
            <a:ext cx="5138738" cy="389360"/>
          </a:xfrm>
        </p:spPr>
        <p:txBody>
          <a:bodyPr lIns="86400" anchor="b" anchorCtr="0">
            <a:noAutofit/>
          </a:bodyPr>
          <a:lstStyle>
            <a:lvl1pPr marL="0" indent="0" algn="l">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pic>
        <p:nvPicPr>
          <p:cNvPr id="8" name="Afbeelding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1879600"/>
          </a:xfrm>
          <a:prstGeom prst="rect">
            <a:avLst/>
          </a:prstGeom>
          <a:solidFill>
            <a:schemeClr val="bg2"/>
          </a:solidFill>
        </p:spPr>
      </p:pic>
      <p:sp>
        <p:nvSpPr>
          <p:cNvPr id="16" name="Tijdelijke aanduiding voor afbeelding 15" title="Test"/>
          <p:cNvSpPr>
            <a:spLocks noGrp="1"/>
          </p:cNvSpPr>
          <p:nvPr>
            <p:ph type="pic" sz="quarter" idx="11" hasCustomPrompt="1"/>
          </p:nvPr>
        </p:nvSpPr>
        <p:spPr>
          <a:xfrm>
            <a:off x="0" y="-1"/>
            <a:ext cx="12192000" cy="3427413"/>
          </a:xfrm>
          <a:custGeom>
            <a:avLst/>
            <a:gdLst>
              <a:gd name="connsiteX0" fmla="*/ 5772000 w 12192000"/>
              <a:gd name="connsiteY0" fmla="*/ 1 h 3427413"/>
              <a:gd name="connsiteX1" fmla="*/ 5772000 w 12192000"/>
              <a:gd name="connsiteY1" fmla="*/ 1144801 h 3427413"/>
              <a:gd name="connsiteX2" fmla="*/ 6420000 w 12192000"/>
              <a:gd name="connsiteY2" fmla="*/ 1144801 h 3427413"/>
              <a:gd name="connsiteX3" fmla="*/ 6420000 w 12192000"/>
              <a:gd name="connsiteY3" fmla="*/ 1 h 3427413"/>
              <a:gd name="connsiteX4" fmla="*/ 0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5772000" y="1"/>
                </a:moveTo>
                <a:lnTo>
                  <a:pt x="5772000" y="1144801"/>
                </a:lnTo>
                <a:lnTo>
                  <a:pt x="6420000" y="1144801"/>
                </a:lnTo>
                <a:lnTo>
                  <a:pt x="6420000" y="1"/>
                </a:lnTo>
                <a:close/>
                <a:moveTo>
                  <a:pt x="0" y="0"/>
                </a:moveTo>
                <a:lnTo>
                  <a:pt x="12192000" y="0"/>
                </a:lnTo>
                <a:lnTo>
                  <a:pt x="12192000" y="3427413"/>
                </a:lnTo>
                <a:lnTo>
                  <a:pt x="0" y="3427413"/>
                </a:lnTo>
                <a:close/>
              </a:path>
            </a:pathLst>
          </a:custGeom>
          <a:solidFill>
            <a:schemeClr val="tx1">
              <a:lumMod val="85000"/>
            </a:schemeClr>
          </a:solidFill>
        </p:spPr>
        <p:txBody>
          <a:bodyPr wrap="square" lIns="648000" anchor="ctr" anchorCtr="0">
            <a:noAutofit/>
          </a:bodyPr>
          <a:lstStyle>
            <a:lvl1pPr>
              <a:buClr>
                <a:schemeClr val="bg2"/>
              </a:buClr>
              <a:defRPr>
                <a:solidFill>
                  <a:schemeClr val="bg1"/>
                </a:solidFill>
              </a:defRPr>
            </a:lvl1pPr>
          </a:lstStyle>
          <a:p>
            <a:r>
              <a:rPr lang="nl-NL" dirty="0"/>
              <a:t>Klik op het pictogram als u een afbeelding wilt toevoegen. </a:t>
            </a:r>
            <a:br>
              <a:rPr lang="nl-NL" dirty="0"/>
            </a:br>
            <a:r>
              <a:rPr lang="nl-NL" dirty="0"/>
              <a:t>Let op de rechten van de foto!</a:t>
            </a:r>
          </a:p>
          <a:p>
            <a:endParaRPr lang="nl-NL" dirty="0"/>
          </a:p>
        </p:txBody>
      </p:sp>
      <p:pic>
        <p:nvPicPr>
          <p:cNvPr id="13" name="Afbeelding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249"/>
            <a:ext cx="12192000" cy="1879600"/>
          </a:xfrm>
          <a:prstGeom prst="rect">
            <a:avLst/>
          </a:prstGeom>
        </p:spPr>
      </p:pic>
    </p:spTree>
    <p:extLst>
      <p:ext uri="{BB962C8B-B14F-4D97-AF65-F5344CB8AC3E}">
        <p14:creationId xmlns:p14="http://schemas.microsoft.com/office/powerpoint/2010/main" val="147340253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185">
          <p15:clr>
            <a:srgbClr val="FBAE40"/>
          </p15:clr>
        </p15:guide>
        <p15:guide id="2" orient="horz" pos="2656">
          <p15:clr>
            <a:srgbClr val="FBAE40"/>
          </p15:clr>
        </p15:guide>
        <p15:guide id="3" pos="4044">
          <p15:clr>
            <a:srgbClr val="FBAE40"/>
          </p15:clr>
        </p15:guide>
        <p15:guide id="4" pos="3636">
          <p15:clr>
            <a:srgbClr val="FBAE40"/>
          </p15:clr>
        </p15:guide>
        <p15:guide id="5" orient="horz" pos="3135">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eldia verticaal">
    <p:spTree>
      <p:nvGrpSpPr>
        <p:cNvPr id="1" name=""/>
        <p:cNvGrpSpPr/>
        <p:nvPr/>
      </p:nvGrpSpPr>
      <p:grpSpPr>
        <a:xfrm>
          <a:off x="0" y="0"/>
          <a:ext cx="0" cy="0"/>
          <a:chOff x="0" y="0"/>
          <a:chExt cx="0" cy="0"/>
        </a:xfrm>
      </p:grpSpPr>
      <p:sp>
        <p:nvSpPr>
          <p:cNvPr id="13" name="Rechthoek 12"/>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7" name="Rechthoek 16"/>
          <p:cNvSpPr>
            <a:spLocks/>
          </p:cNvSpPr>
          <p:nvPr userDrawn="1"/>
        </p:nvSpPr>
        <p:spPr>
          <a:xfrm>
            <a:off x="5862000" y="6620400"/>
            <a:ext cx="468000" cy="237600"/>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5" name="Rechthoek 14"/>
          <p:cNvSpPr/>
          <p:nvPr userDrawn="1"/>
        </p:nvSpPr>
        <p:spPr>
          <a:xfrm>
            <a:off x="5773420" y="6541200"/>
            <a:ext cx="647700" cy="316800"/>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6" name="Afbeelding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1879600"/>
          </a:xfrm>
          <a:prstGeom prst="rect">
            <a:avLst/>
          </a:prstGeom>
        </p:spPr>
      </p:pic>
      <p:sp>
        <p:nvSpPr>
          <p:cNvPr id="18" name="Tijdelijke aanduiding voor datum 17"/>
          <p:cNvSpPr>
            <a:spLocks noGrp="1"/>
          </p:cNvSpPr>
          <p:nvPr>
            <p:ph type="dt" sz="half" idx="17"/>
          </p:nvPr>
        </p:nvSpPr>
        <p:spPr/>
        <p:txBody>
          <a:bodyPr/>
          <a:lstStyle/>
          <a:p>
            <a:fld id="{4D4F01B7-1975-45D6-A8FA-5D79F22702F3}" type="datetime1">
              <a:rPr lang="nl-NL" smtClean="0"/>
              <a:t>29-5-2024</a:t>
            </a:fld>
            <a:endParaRPr lang="nl-NL" dirty="0"/>
          </a:p>
        </p:txBody>
      </p:sp>
      <p:sp>
        <p:nvSpPr>
          <p:cNvPr id="19" name="Tijdelijke aanduiding voor voettekst 18"/>
          <p:cNvSpPr>
            <a:spLocks noGrp="1"/>
          </p:cNvSpPr>
          <p:nvPr>
            <p:ph type="ftr" sz="quarter" idx="18"/>
          </p:nvPr>
        </p:nvSpPr>
        <p:spPr/>
        <p:txBody>
          <a:bodyPr/>
          <a:lstStyle/>
          <a:p>
            <a:endParaRPr lang="nl-NL" dirty="0"/>
          </a:p>
        </p:txBody>
      </p:sp>
      <p:sp>
        <p:nvSpPr>
          <p:cNvPr id="20" name="Tijdelijke aanduiding voor dianummer 19"/>
          <p:cNvSpPr>
            <a:spLocks noGrp="1"/>
          </p:cNvSpPr>
          <p:nvPr>
            <p:ph type="sldNum" sz="quarter" idx="19"/>
          </p:nvPr>
        </p:nvSpPr>
        <p:spPr/>
        <p:txBody>
          <a:bodyPr/>
          <a:lstStyle/>
          <a:p>
            <a:fld id="{10A0A6AF-03C5-477E-939A-E28F7E7F05EA}" type="slidenum">
              <a:rPr lang="nl-NL" smtClean="0"/>
              <a:pPr/>
              <a:t>‹#›</a:t>
            </a:fld>
            <a:endParaRPr lang="nl-NL" dirty="0"/>
          </a:p>
        </p:txBody>
      </p:sp>
      <p:sp>
        <p:nvSpPr>
          <p:cNvPr id="24" name="Ondertitel 2"/>
          <p:cNvSpPr>
            <a:spLocks noGrp="1"/>
          </p:cNvSpPr>
          <p:nvPr>
            <p:ph type="subTitle" idx="1"/>
          </p:nvPr>
        </p:nvSpPr>
        <p:spPr>
          <a:xfrm>
            <a:off x="6556176" y="3427413"/>
            <a:ext cx="5004000" cy="2404640"/>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nl-NL" dirty="0"/>
          </a:p>
        </p:txBody>
      </p:sp>
      <p:sp>
        <p:nvSpPr>
          <p:cNvPr id="25"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21" name="Titel 1"/>
          <p:cNvSpPr>
            <a:spLocks noGrp="1"/>
          </p:cNvSpPr>
          <p:nvPr>
            <p:ph type="ctrTitle"/>
          </p:nvPr>
        </p:nvSpPr>
        <p:spPr>
          <a:xfrm>
            <a:off x="6554588" y="2024063"/>
            <a:ext cx="5004000" cy="1403350"/>
          </a:xfrm>
        </p:spPr>
        <p:txBody>
          <a:bodyPr tIns="90000" bIns="90000" anchor="b">
            <a:normAutofit/>
          </a:bodyPr>
          <a:lstStyle>
            <a:lvl1pPr algn="l">
              <a:defRPr sz="3600">
                <a:solidFill>
                  <a:schemeClr val="bg1"/>
                </a:solidFill>
              </a:defRPr>
            </a:lvl1pPr>
          </a:lstStyle>
          <a:p>
            <a:r>
              <a:rPr lang="nl-NL"/>
              <a:t>Klik om de stijl te bewerken</a:t>
            </a:r>
            <a:endParaRPr lang="nl-NL" dirty="0"/>
          </a:p>
        </p:txBody>
      </p:sp>
    </p:spTree>
    <p:extLst>
      <p:ext uri="{BB962C8B-B14F-4D97-AF65-F5344CB8AC3E}">
        <p14:creationId xmlns:p14="http://schemas.microsoft.com/office/powerpoint/2010/main" val="5179193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eldia horizontaal">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879600"/>
            <a:ext cx="10923588" cy="1547813"/>
          </a:xfrm>
        </p:spPr>
        <p:txBody>
          <a:bodyPr anchor="ctr" anchorCtr="0">
            <a:noAutofit/>
          </a:bodyPr>
          <a:lstStyle>
            <a:lvl1pPr>
              <a:defRPr sz="4800">
                <a:solidFill>
                  <a:schemeClr val="bg1"/>
                </a:solidFill>
              </a:defRPr>
            </a:lvl1pPr>
          </a:lstStyle>
          <a:p>
            <a:r>
              <a:rPr lang="nl-NL"/>
              <a:t>Klik om de stijl te bewerken</a:t>
            </a:r>
            <a:endParaRPr lang="nl-NL" dirty="0"/>
          </a:p>
        </p:txBody>
      </p:sp>
      <p:pic>
        <p:nvPicPr>
          <p:cNvPr id="7" name="Afbeelding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5" name="Tijdelijke aanduiding voor datum 14"/>
          <p:cNvSpPr>
            <a:spLocks noGrp="1"/>
          </p:cNvSpPr>
          <p:nvPr>
            <p:ph type="dt" sz="half" idx="14"/>
          </p:nvPr>
        </p:nvSpPr>
        <p:spPr/>
        <p:txBody>
          <a:bodyPr/>
          <a:lstStyle/>
          <a:p>
            <a:fld id="{63FB489C-E43B-4BEB-B4EB-5C485C0CFEE5}" type="datetime1">
              <a:rPr lang="nl-NL" smtClean="0"/>
              <a:t>29-5-2024</a:t>
            </a:fld>
            <a:endParaRPr lang="nl-NL" dirty="0"/>
          </a:p>
        </p:txBody>
      </p:sp>
      <p:sp>
        <p:nvSpPr>
          <p:cNvPr id="16" name="Tijdelijke aanduiding voor voettekst 15"/>
          <p:cNvSpPr>
            <a:spLocks noGrp="1"/>
          </p:cNvSpPr>
          <p:nvPr>
            <p:ph type="ftr" sz="quarter" idx="15"/>
          </p:nvPr>
        </p:nvSpPr>
        <p:spPr/>
        <p:txBody>
          <a:bodyPr/>
          <a:lstStyle/>
          <a:p>
            <a:endParaRPr lang="nl-NL" dirty="0"/>
          </a:p>
        </p:txBody>
      </p:sp>
      <p:sp>
        <p:nvSpPr>
          <p:cNvPr id="17" name="Tijdelijke aanduiding voor dianummer 16"/>
          <p:cNvSpPr>
            <a:spLocks noGrp="1"/>
          </p:cNvSpPr>
          <p:nvPr>
            <p:ph type="sldNum" sz="quarter" idx="16"/>
          </p:nvPr>
        </p:nvSpPr>
        <p:spPr/>
        <p:txBody>
          <a:bodyPr/>
          <a:lstStyle/>
          <a:p>
            <a:fld id="{10A0A6AF-03C5-477E-939A-E28F7E7F05EA}" type="slidenum">
              <a:rPr lang="nl-NL" smtClean="0"/>
              <a:pPr/>
              <a:t>‹#›</a:t>
            </a:fld>
            <a:endParaRPr lang="nl-NL" dirty="0"/>
          </a:p>
        </p:txBody>
      </p:sp>
      <p:sp>
        <p:nvSpPr>
          <p:cNvPr id="9" name="Ondertitel 2"/>
          <p:cNvSpPr>
            <a:spLocks noGrp="1"/>
          </p:cNvSpPr>
          <p:nvPr>
            <p:ph type="subTitle" idx="1"/>
          </p:nvPr>
        </p:nvSpPr>
        <p:spPr>
          <a:xfrm>
            <a:off x="635000" y="3749487"/>
            <a:ext cx="10925176" cy="2077232"/>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nl-NL" dirty="0"/>
          </a:p>
        </p:txBody>
      </p:sp>
      <p:sp>
        <p:nvSpPr>
          <p:cNvPr id="10" name="Tijdelijke aanduiding voor tekst 16"/>
          <p:cNvSpPr>
            <a:spLocks noGrp="1"/>
          </p:cNvSpPr>
          <p:nvPr>
            <p:ph type="body" sz="quarter" idx="10" hasCustomPrompt="1"/>
          </p:nvPr>
        </p:nvSpPr>
        <p:spPr>
          <a:xfrm>
            <a:off x="633412" y="5829386"/>
            <a:ext cx="5005388" cy="389360"/>
          </a:xfrm>
        </p:spPr>
        <p:txBody>
          <a:bodyPr lIns="86400" anchor="b" anchorCtr="0">
            <a:noAutofit/>
          </a:bodyPr>
          <a:lstStyle>
            <a:lvl1pPr marL="0" indent="0" algn="l">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pic>
        <p:nvPicPr>
          <p:cNvPr id="11" name="Afbeelding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1879600"/>
          </a:xfrm>
          <a:prstGeom prst="rect">
            <a:avLst/>
          </a:prstGeom>
        </p:spPr>
      </p:pic>
      <p:sp>
        <p:nvSpPr>
          <p:cNvPr id="12" name="Rechthoek 11"/>
          <p:cNvSpPr/>
          <p:nvPr userDrawn="1"/>
        </p:nvSpPr>
        <p:spPr>
          <a:xfrm>
            <a:off x="5773420" y="6541200"/>
            <a:ext cx="647700" cy="316800"/>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6487970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Inhoudsopgave">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tel 1"/>
          <p:cNvSpPr>
            <a:spLocks noGrp="1"/>
          </p:cNvSpPr>
          <p:nvPr>
            <p:ph type="title"/>
          </p:nvPr>
        </p:nvSpPr>
        <p:spPr>
          <a:xfrm>
            <a:off x="634999" y="2636838"/>
            <a:ext cx="5003801" cy="1584325"/>
          </a:xfrm>
        </p:spPr>
        <p:txBody>
          <a:bodyPr anchor="ctr" anchorCtr="0">
            <a:noAutofit/>
          </a:bodyPr>
          <a:lstStyle>
            <a:lvl1pPr algn="r">
              <a:defRPr sz="3600">
                <a:solidFill>
                  <a:schemeClr val="bg1"/>
                </a:solidFill>
              </a:defRPr>
            </a:lvl1pPr>
          </a:lstStyle>
          <a:p>
            <a:r>
              <a:rPr lang="nl-NL"/>
              <a:t>Klik om de stijl te bewerken</a:t>
            </a:r>
            <a:endParaRPr lang="nl-NL" dirty="0"/>
          </a:p>
        </p:txBody>
      </p:sp>
      <p:sp>
        <p:nvSpPr>
          <p:cNvPr id="13" name="Tijdelijke aanduiding voor tekst 4"/>
          <p:cNvSpPr>
            <a:spLocks noGrp="1"/>
          </p:cNvSpPr>
          <p:nvPr>
            <p:ph type="body" sz="quarter" idx="15"/>
          </p:nvPr>
        </p:nvSpPr>
        <p:spPr>
          <a:xfrm>
            <a:off x="7791732" y="916926"/>
            <a:ext cx="3766856" cy="817562"/>
          </a:xfrm>
        </p:spPr>
        <p:txBody>
          <a:bodyPr anchor="b" anchorCtr="0">
            <a:no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4" name="Tijdelijke aanduiding voor tekst 4"/>
          <p:cNvSpPr>
            <a:spLocks noGrp="1"/>
          </p:cNvSpPr>
          <p:nvPr>
            <p:ph type="body" sz="quarter" idx="16"/>
          </p:nvPr>
        </p:nvSpPr>
        <p:spPr>
          <a:xfrm>
            <a:off x="7791732" y="2061911"/>
            <a:ext cx="3766856" cy="817562"/>
          </a:xfrm>
        </p:spPr>
        <p:txBody>
          <a:bodyPr anchor="b" anchorCtr="0">
            <a:no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5" name="Tijdelijke aanduiding voor tekst 4"/>
          <p:cNvSpPr>
            <a:spLocks noGrp="1"/>
          </p:cNvSpPr>
          <p:nvPr>
            <p:ph type="body" sz="quarter" idx="17"/>
          </p:nvPr>
        </p:nvSpPr>
        <p:spPr>
          <a:xfrm>
            <a:off x="7791732" y="3211200"/>
            <a:ext cx="3766856" cy="817562"/>
          </a:xfrm>
        </p:spPr>
        <p:txBody>
          <a:bodyPr anchor="b" anchorCtr="0">
            <a:no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6" name="Tijdelijke aanduiding voor tekst 4"/>
          <p:cNvSpPr>
            <a:spLocks noGrp="1"/>
          </p:cNvSpPr>
          <p:nvPr>
            <p:ph type="body" sz="quarter" idx="18"/>
          </p:nvPr>
        </p:nvSpPr>
        <p:spPr>
          <a:xfrm>
            <a:off x="7791732" y="4352400"/>
            <a:ext cx="3766856" cy="817562"/>
          </a:xfrm>
        </p:spPr>
        <p:txBody>
          <a:bodyPr anchor="b" anchorCtr="0">
            <a:no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7" name="Tijdelijke aanduiding voor tekst 4"/>
          <p:cNvSpPr>
            <a:spLocks noGrp="1"/>
          </p:cNvSpPr>
          <p:nvPr>
            <p:ph type="body" sz="quarter" idx="19"/>
          </p:nvPr>
        </p:nvSpPr>
        <p:spPr>
          <a:xfrm>
            <a:off x="7791732" y="5497200"/>
            <a:ext cx="3766856" cy="817562"/>
          </a:xfrm>
        </p:spPr>
        <p:txBody>
          <a:bodyPr anchor="b" anchorCtr="0">
            <a:no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pic>
        <p:nvPicPr>
          <p:cNvPr id="19" name="Afbeelding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066800"/>
          </a:xfrm>
          <a:prstGeom prst="rect">
            <a:avLst/>
          </a:prstGeom>
        </p:spPr>
      </p:pic>
      <p:sp>
        <p:nvSpPr>
          <p:cNvPr id="21" name="Rechthoek 20"/>
          <p:cNvSpPr>
            <a:spLocks/>
          </p:cNvSpPr>
          <p:nvPr userDrawn="1"/>
        </p:nvSpPr>
        <p:spPr>
          <a:xfrm>
            <a:off x="5862000" y="6620400"/>
            <a:ext cx="468000" cy="237600"/>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5" name="Tijdelijke aanduiding voor datum 4"/>
          <p:cNvSpPr>
            <a:spLocks noGrp="1"/>
          </p:cNvSpPr>
          <p:nvPr>
            <p:ph type="dt" sz="half" idx="20"/>
          </p:nvPr>
        </p:nvSpPr>
        <p:spPr/>
        <p:txBody>
          <a:bodyPr/>
          <a:lstStyle/>
          <a:p>
            <a:fld id="{F8B216A8-4C9F-45C3-BD08-357766322DCE}" type="datetime1">
              <a:rPr lang="nl-NL" smtClean="0"/>
              <a:t>29-5-2024</a:t>
            </a:fld>
            <a:endParaRPr lang="nl-NL" dirty="0"/>
          </a:p>
        </p:txBody>
      </p:sp>
      <p:sp>
        <p:nvSpPr>
          <p:cNvPr id="9" name="Tijdelijke aanduiding voor voettekst 8"/>
          <p:cNvSpPr>
            <a:spLocks noGrp="1"/>
          </p:cNvSpPr>
          <p:nvPr>
            <p:ph type="ftr" sz="quarter" idx="21"/>
          </p:nvPr>
        </p:nvSpPr>
        <p:spPr/>
        <p:txBody>
          <a:bodyPr/>
          <a:lstStyle/>
          <a:p>
            <a:endParaRPr lang="nl-NL" dirty="0"/>
          </a:p>
        </p:txBody>
      </p:sp>
      <p:sp>
        <p:nvSpPr>
          <p:cNvPr id="18" name="Tijdelijke aanduiding voor dianummer 17"/>
          <p:cNvSpPr>
            <a:spLocks noGrp="1"/>
          </p:cNvSpPr>
          <p:nvPr>
            <p:ph type="sldNum" sz="quarter" idx="22"/>
          </p:nvPr>
        </p:nvSpPr>
        <p:spPr/>
        <p:txBody>
          <a:bodyPr/>
          <a:lstStyle/>
          <a:p>
            <a:fld id="{10A0A6AF-03C5-477E-939A-E28F7E7F05EA}" type="slidenum">
              <a:rPr lang="nl-NL" smtClean="0"/>
              <a:pPr/>
              <a:t>‹#›</a:t>
            </a:fld>
            <a:endParaRPr lang="nl-NL" dirty="0"/>
          </a:p>
        </p:txBody>
      </p:sp>
      <p:sp>
        <p:nvSpPr>
          <p:cNvPr id="22" name="Tijdelijke aanduiding voor tekst 2"/>
          <p:cNvSpPr>
            <a:spLocks noGrp="1"/>
          </p:cNvSpPr>
          <p:nvPr>
            <p:ph type="body" sz="quarter" idx="10" hasCustomPrompt="1"/>
          </p:nvPr>
        </p:nvSpPr>
        <p:spPr>
          <a:xfrm>
            <a:off x="6418727" y="998445"/>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sp>
        <p:nvSpPr>
          <p:cNvPr id="23" name="Tijdelijke aanduiding voor tekst 2"/>
          <p:cNvSpPr>
            <a:spLocks noGrp="1"/>
          </p:cNvSpPr>
          <p:nvPr>
            <p:ph type="body" sz="quarter" idx="11" hasCustomPrompt="1"/>
          </p:nvPr>
        </p:nvSpPr>
        <p:spPr>
          <a:xfrm>
            <a:off x="6418727" y="2143674"/>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sp>
        <p:nvSpPr>
          <p:cNvPr id="24" name="Tijdelijke aanduiding voor tekst 2"/>
          <p:cNvSpPr>
            <a:spLocks noGrp="1"/>
          </p:cNvSpPr>
          <p:nvPr>
            <p:ph type="body" sz="quarter" idx="12" hasCustomPrompt="1"/>
          </p:nvPr>
        </p:nvSpPr>
        <p:spPr>
          <a:xfrm>
            <a:off x="6418727" y="3288903"/>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sp>
        <p:nvSpPr>
          <p:cNvPr id="25" name="Tijdelijke aanduiding voor tekst 2"/>
          <p:cNvSpPr>
            <a:spLocks noGrp="1"/>
          </p:cNvSpPr>
          <p:nvPr>
            <p:ph type="body" sz="quarter" idx="13" hasCustomPrompt="1"/>
          </p:nvPr>
        </p:nvSpPr>
        <p:spPr>
          <a:xfrm>
            <a:off x="6418727" y="4434132"/>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sp>
        <p:nvSpPr>
          <p:cNvPr id="26" name="Tijdelijke aanduiding voor tekst 2"/>
          <p:cNvSpPr>
            <a:spLocks noGrp="1"/>
          </p:cNvSpPr>
          <p:nvPr>
            <p:ph type="body" sz="quarter" idx="14" hasCustomPrompt="1"/>
          </p:nvPr>
        </p:nvSpPr>
        <p:spPr>
          <a:xfrm>
            <a:off x="6418727" y="5579361"/>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spTree>
    <p:extLst>
      <p:ext uri="{BB962C8B-B14F-4D97-AF65-F5344CB8AC3E}">
        <p14:creationId xmlns:p14="http://schemas.microsoft.com/office/powerpoint/2010/main" val="694852182"/>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nhoudsopgave met afbeelding">
    <p:spTree>
      <p:nvGrpSpPr>
        <p:cNvPr id="1" name=""/>
        <p:cNvGrpSpPr/>
        <p:nvPr/>
      </p:nvGrpSpPr>
      <p:grpSpPr>
        <a:xfrm>
          <a:off x="0" y="0"/>
          <a:ext cx="0" cy="0"/>
          <a:chOff x="0" y="0"/>
          <a:chExt cx="0" cy="0"/>
        </a:xfrm>
      </p:grpSpPr>
      <p:sp>
        <p:nvSpPr>
          <p:cNvPr id="5" name="Rechthoek 4"/>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ijdelijke aanduiding voor tekst 11"/>
          <p:cNvSpPr>
            <a:spLocks noGrp="1"/>
          </p:cNvSpPr>
          <p:nvPr>
            <p:ph type="body" sz="quarter" idx="13"/>
          </p:nvPr>
        </p:nvSpPr>
        <p:spPr>
          <a:xfrm>
            <a:off x="6553200" y="2289600"/>
            <a:ext cx="5004000" cy="3931813"/>
          </a:xfrm>
        </p:spPr>
        <p:txBody>
          <a:bodyPr/>
          <a:lstStyle>
            <a:lvl1pPr marL="457200" indent="-457200">
              <a:buClr>
                <a:schemeClr val="bg1"/>
              </a:buClr>
              <a:buFont typeface="+mj-lt"/>
              <a:buAutoNum type="arabicPeriod"/>
              <a:defRPr>
                <a:solidFill>
                  <a:schemeClr val="bg1"/>
                </a:solidFill>
              </a:defRPr>
            </a:lvl1pPr>
            <a:lvl2pPr marL="684000" indent="-216000">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Tx/>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pic>
        <p:nvPicPr>
          <p:cNvPr id="13" name="Afbeelding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066800"/>
          </a:xfrm>
          <a:prstGeom prst="rect">
            <a:avLst/>
          </a:prstGeom>
        </p:spPr>
      </p:pic>
      <p:sp>
        <p:nvSpPr>
          <p:cNvPr id="16" name="Rechthoek 15"/>
          <p:cNvSpPr>
            <a:spLocks/>
          </p:cNvSpPr>
          <p:nvPr userDrawn="1"/>
        </p:nvSpPr>
        <p:spPr>
          <a:xfrm>
            <a:off x="5862000" y="6620400"/>
            <a:ext cx="468000" cy="237600"/>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6" name="Titel 5"/>
          <p:cNvSpPr>
            <a:spLocks noGrp="1"/>
          </p:cNvSpPr>
          <p:nvPr>
            <p:ph type="title"/>
          </p:nvPr>
        </p:nvSpPr>
        <p:spPr>
          <a:xfrm>
            <a:off x="6553200" y="1051200"/>
            <a:ext cx="5004000" cy="948047"/>
          </a:xfrm>
        </p:spPr>
        <p:txBody>
          <a:bodyPr/>
          <a:lstStyle>
            <a:lvl1pPr>
              <a:defRPr>
                <a:solidFill>
                  <a:schemeClr val="bg1"/>
                </a:solidFill>
              </a:defRPr>
            </a:lvl1pPr>
          </a:lstStyle>
          <a:p>
            <a:r>
              <a:rPr lang="nl-NL"/>
              <a:t>Klik om de stijl te bewerken</a:t>
            </a:r>
            <a:endParaRPr lang="nl-NL" dirty="0"/>
          </a:p>
        </p:txBody>
      </p:sp>
      <p:sp>
        <p:nvSpPr>
          <p:cNvPr id="14" name="Tijdelijke aanduiding voor afbeelding 21"/>
          <p:cNvSpPr>
            <a:spLocks noGrp="1"/>
          </p:cNvSpPr>
          <p:nvPr>
            <p:ph type="pic" sz="quarter" idx="10" hasCustomPrompt="1"/>
          </p:nvPr>
        </p:nvSpPr>
        <p:spPr>
          <a:xfrm>
            <a:off x="0" y="0"/>
            <a:ext cx="6098242" cy="6858000"/>
          </a:xfrm>
          <a:custGeom>
            <a:avLst/>
            <a:gdLst>
              <a:gd name="connsiteX0" fmla="*/ 0 w 6098242"/>
              <a:gd name="connsiteY0" fmla="*/ 0 h 6858000"/>
              <a:gd name="connsiteX1" fmla="*/ 5862000 w 6098242"/>
              <a:gd name="connsiteY1" fmla="*/ 0 h 6858000"/>
              <a:gd name="connsiteX2" fmla="*/ 5862000 w 6098242"/>
              <a:gd name="connsiteY2" fmla="*/ 708025 h 6858000"/>
              <a:gd name="connsiteX3" fmla="*/ 6098242 w 6098242"/>
              <a:gd name="connsiteY3" fmla="*/ 708025 h 6858000"/>
              <a:gd name="connsiteX4" fmla="*/ 6098242 w 6098242"/>
              <a:gd name="connsiteY4" fmla="*/ 6620400 h 6858000"/>
              <a:gd name="connsiteX5" fmla="*/ 5862000 w 6098242"/>
              <a:gd name="connsiteY5" fmla="*/ 6620400 h 6858000"/>
              <a:gd name="connsiteX6" fmla="*/ 5862000 w 6098242"/>
              <a:gd name="connsiteY6" fmla="*/ 6858000 h 6858000"/>
              <a:gd name="connsiteX7" fmla="*/ 0 w 609824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8242" h="6858000">
                <a:moveTo>
                  <a:pt x="0" y="0"/>
                </a:moveTo>
                <a:lnTo>
                  <a:pt x="5862000" y="0"/>
                </a:lnTo>
                <a:lnTo>
                  <a:pt x="5862000" y="708025"/>
                </a:lnTo>
                <a:lnTo>
                  <a:pt x="6098242" y="708025"/>
                </a:lnTo>
                <a:lnTo>
                  <a:pt x="6098242" y="6620400"/>
                </a:lnTo>
                <a:lnTo>
                  <a:pt x="5862000" y="6620400"/>
                </a:lnTo>
                <a:lnTo>
                  <a:pt x="5862000" y="6858000"/>
                </a:lnTo>
                <a:lnTo>
                  <a:pt x="0" y="6858000"/>
                </a:lnTo>
                <a:close/>
              </a:path>
            </a:pathLst>
          </a:custGeom>
          <a:solidFill>
            <a:schemeClr val="tx1">
              <a:alpha val="10000"/>
            </a:schemeClr>
          </a:solidFill>
        </p:spPr>
        <p:txBody>
          <a:bodyPr wrap="square" lIns="612000" anchor="ctr" anchorCtr="0">
            <a:noAutofit/>
          </a:bodyPr>
          <a:lstStyle>
            <a:lvl1pPr algn="l">
              <a:defRPr>
                <a:solidFill>
                  <a:schemeClr val="tx1"/>
                </a:solidFill>
              </a:defRPr>
            </a:lvl1pPr>
          </a:lstStyle>
          <a:p>
            <a:r>
              <a:rPr lang="nl-NL" dirty="0"/>
              <a:t>Klik op het pictogram als u een afbeelding wilt toevoegen. Let op de rechten van de foto!</a:t>
            </a:r>
          </a:p>
        </p:txBody>
      </p:sp>
      <p:sp>
        <p:nvSpPr>
          <p:cNvPr id="17" name="Tijdelijke aanduiding voor datum 16"/>
          <p:cNvSpPr>
            <a:spLocks noGrp="1"/>
          </p:cNvSpPr>
          <p:nvPr>
            <p:ph type="dt" sz="half" idx="14"/>
          </p:nvPr>
        </p:nvSpPr>
        <p:spPr/>
        <p:txBody>
          <a:bodyPr/>
          <a:lstStyle/>
          <a:p>
            <a:fld id="{7DA22048-5C21-496E-902C-1B445A98F5A4}" type="datetime1">
              <a:rPr lang="nl-NL" smtClean="0"/>
              <a:t>29-5-2024</a:t>
            </a:fld>
            <a:endParaRPr lang="nl-NL" dirty="0"/>
          </a:p>
        </p:txBody>
      </p:sp>
      <p:sp>
        <p:nvSpPr>
          <p:cNvPr id="18" name="Tijdelijke aanduiding voor voettekst 17"/>
          <p:cNvSpPr>
            <a:spLocks noGrp="1"/>
          </p:cNvSpPr>
          <p:nvPr>
            <p:ph type="ftr" sz="quarter" idx="15"/>
          </p:nvPr>
        </p:nvSpPr>
        <p:spPr/>
        <p:txBody>
          <a:bodyPr/>
          <a:lstStyle/>
          <a:p>
            <a:endParaRPr lang="nl-NL" dirty="0"/>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a:t>
            </a:fld>
            <a:endParaRPr lang="nl-NL" dirty="0"/>
          </a:p>
        </p:txBody>
      </p:sp>
    </p:spTree>
    <p:extLst>
      <p:ext uri="{BB962C8B-B14F-4D97-AF65-F5344CB8AC3E}">
        <p14:creationId xmlns:p14="http://schemas.microsoft.com/office/powerpoint/2010/main" val="17467324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Sectiekop">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4999" y="2636837"/>
            <a:ext cx="5003801" cy="1584325"/>
          </a:xfrm>
        </p:spPr>
        <p:txBody>
          <a:bodyPr anchor="b">
            <a:normAutofit/>
          </a:bodyPr>
          <a:lstStyle>
            <a:lvl1pPr algn="r">
              <a:defRPr sz="3600">
                <a:solidFill>
                  <a:schemeClr val="bg1"/>
                </a:solidFill>
              </a:defRPr>
            </a:lvl1pPr>
          </a:lstStyle>
          <a:p>
            <a:r>
              <a:rPr lang="nl-NL"/>
              <a:t>Klik om de stijl te bewerken</a:t>
            </a:r>
            <a:endParaRPr lang="nl-NL" dirty="0"/>
          </a:p>
        </p:txBody>
      </p:sp>
      <p:sp>
        <p:nvSpPr>
          <p:cNvPr id="3" name="Tijdelijke aanduiding voor tekst 2"/>
          <p:cNvSpPr>
            <a:spLocks noGrp="1"/>
          </p:cNvSpPr>
          <p:nvPr>
            <p:ph type="body" idx="1"/>
          </p:nvPr>
        </p:nvSpPr>
        <p:spPr>
          <a:xfrm>
            <a:off x="634999" y="4221162"/>
            <a:ext cx="5003801" cy="2000251"/>
          </a:xfrm>
        </p:spPr>
        <p:txBody>
          <a:bodyPr tIns="90000" rIns="100800"/>
          <a:lstStyle>
            <a:lvl1pPr marL="0" indent="0" algn="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 om de modelstijlen te bewerken</a:t>
            </a:r>
          </a:p>
        </p:txBody>
      </p:sp>
      <p:sp>
        <p:nvSpPr>
          <p:cNvPr id="9" name="Tijdelijke aanduiding voor tekst 8"/>
          <p:cNvSpPr>
            <a:spLocks noGrp="1"/>
          </p:cNvSpPr>
          <p:nvPr>
            <p:ph type="body" sz="quarter" idx="13" hasCustomPrompt="1"/>
          </p:nvPr>
        </p:nvSpPr>
        <p:spPr>
          <a:xfrm>
            <a:off x="634999" y="1171575"/>
            <a:ext cx="5003801" cy="1463674"/>
          </a:xfrm>
        </p:spPr>
        <p:txBody>
          <a:bodyPr rIns="0" anchor="b" anchorCtr="0">
            <a:normAutofit/>
          </a:bodyPr>
          <a:lstStyle>
            <a:lvl1pPr marL="0" indent="0" algn="r">
              <a:buNone/>
              <a:defRPr sz="9600" b="1" i="0">
                <a:solidFill>
                  <a:schemeClr val="bg1"/>
                </a:solidFill>
              </a:defRPr>
            </a:lvl1pPr>
            <a:lvl2pPr marL="313200" indent="0" algn="r">
              <a:buNone/>
              <a:defRPr/>
            </a:lvl2pPr>
            <a:lvl3pPr marL="630000" indent="0" algn="r">
              <a:buNone/>
              <a:defRPr/>
            </a:lvl3pPr>
            <a:lvl4pPr marL="943200" indent="0" algn="r">
              <a:buNone/>
              <a:defRPr/>
            </a:lvl4pPr>
            <a:lvl5pPr marL="1260000" indent="0" algn="r">
              <a:buNone/>
              <a:defRPr/>
            </a:lvl5pPr>
          </a:lstStyle>
          <a:p>
            <a:pPr lvl="0"/>
            <a:r>
              <a:rPr lang="nl-NL" dirty="0"/>
              <a:t>#</a:t>
            </a:r>
          </a:p>
        </p:txBody>
      </p:sp>
      <p:pic>
        <p:nvPicPr>
          <p:cNvPr id="8" name="Afbeelding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066800"/>
          </a:xfrm>
          <a:prstGeom prst="rect">
            <a:avLst/>
          </a:prstGeom>
        </p:spPr>
      </p:pic>
      <p:sp>
        <p:nvSpPr>
          <p:cNvPr id="11" name="Rechthoek 10"/>
          <p:cNvSpPr>
            <a:spLocks/>
          </p:cNvSpPr>
          <p:nvPr userDrawn="1"/>
        </p:nvSpPr>
        <p:spPr>
          <a:xfrm>
            <a:off x="5862000" y="6620400"/>
            <a:ext cx="468000" cy="237600"/>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0" name="Tijdelijke aanduiding voor datum 9"/>
          <p:cNvSpPr>
            <a:spLocks noGrp="1"/>
          </p:cNvSpPr>
          <p:nvPr>
            <p:ph type="dt" sz="half" idx="14"/>
          </p:nvPr>
        </p:nvSpPr>
        <p:spPr/>
        <p:txBody>
          <a:bodyPr/>
          <a:lstStyle/>
          <a:p>
            <a:fld id="{48FAEAC2-AF55-498E-A5E1-22E57EAE4447}" type="datetime1">
              <a:rPr lang="nl-NL" smtClean="0"/>
              <a:t>29-5-2024</a:t>
            </a:fld>
            <a:endParaRPr lang="nl-NL" dirty="0"/>
          </a:p>
        </p:txBody>
      </p:sp>
      <p:sp>
        <p:nvSpPr>
          <p:cNvPr id="12" name="Tijdelijke aanduiding voor voettekst 11"/>
          <p:cNvSpPr>
            <a:spLocks noGrp="1"/>
          </p:cNvSpPr>
          <p:nvPr>
            <p:ph type="ftr" sz="quarter" idx="15"/>
          </p:nvPr>
        </p:nvSpPr>
        <p:spPr/>
        <p:txBody>
          <a:bodyPr/>
          <a:lstStyle/>
          <a:p>
            <a:endParaRPr lang="nl-NL" dirty="0"/>
          </a:p>
        </p:txBody>
      </p:sp>
      <p:sp>
        <p:nvSpPr>
          <p:cNvPr id="13" name="Tijdelijke aanduiding voor dianummer 12"/>
          <p:cNvSpPr>
            <a:spLocks noGrp="1"/>
          </p:cNvSpPr>
          <p:nvPr>
            <p:ph type="sldNum" sz="quarter" idx="16"/>
          </p:nvPr>
        </p:nvSpPr>
        <p:spPr/>
        <p:txBody>
          <a:bodyPr/>
          <a:lstStyle/>
          <a:p>
            <a:fld id="{10A0A6AF-03C5-477E-939A-E28F7E7F05EA}" type="slidenum">
              <a:rPr lang="nl-NL" smtClean="0"/>
              <a:pPr/>
              <a:t>‹#›</a:t>
            </a:fld>
            <a:endParaRPr lang="nl-NL" dirty="0"/>
          </a:p>
        </p:txBody>
      </p:sp>
    </p:spTree>
    <p:extLst>
      <p:ext uri="{BB962C8B-B14F-4D97-AF65-F5344CB8AC3E}">
        <p14:creationId xmlns:p14="http://schemas.microsoft.com/office/powerpoint/2010/main" val="354407031"/>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3" name="Tijdelijke aanduiding voor inhoud 2"/>
          <p:cNvSpPr>
            <a:spLocks noGrp="1"/>
          </p:cNvSpPr>
          <p:nvPr>
            <p:ph sz="half" idx="1"/>
          </p:nvPr>
        </p:nvSpPr>
        <p:spPr>
          <a:xfrm>
            <a:off x="635000" y="2276475"/>
            <a:ext cx="5226050" cy="39449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553199" y="2276475"/>
            <a:ext cx="5004000" cy="39449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p:txBody>
          <a:bodyPr/>
          <a:lstStyle/>
          <a:p>
            <a:r>
              <a:rPr lang="nl-NL" dirty="0"/>
              <a:t>Klik om de stijl te bewerken</a:t>
            </a:r>
          </a:p>
        </p:txBody>
      </p:sp>
      <p:sp>
        <p:nvSpPr>
          <p:cNvPr id="14" name="Tijdelijke aanduiding voor datum 13"/>
          <p:cNvSpPr>
            <a:spLocks noGrp="1"/>
          </p:cNvSpPr>
          <p:nvPr>
            <p:ph type="dt" sz="half" idx="10"/>
          </p:nvPr>
        </p:nvSpPr>
        <p:spPr/>
        <p:txBody>
          <a:bodyPr/>
          <a:lstStyle/>
          <a:p>
            <a:fld id="{B9A67B54-143D-4F28-B015-B9A6238EDAEB}" type="datetime1">
              <a:rPr lang="nl-NL" smtClean="0"/>
              <a:t>29-5-2024</a:t>
            </a:fld>
            <a:endParaRPr lang="nl-NL" dirty="0"/>
          </a:p>
        </p:txBody>
      </p:sp>
      <p:sp>
        <p:nvSpPr>
          <p:cNvPr id="15" name="Tijdelijke aanduiding voor voettekst 14"/>
          <p:cNvSpPr>
            <a:spLocks noGrp="1"/>
          </p:cNvSpPr>
          <p:nvPr>
            <p:ph type="ftr" sz="quarter" idx="11"/>
          </p:nvPr>
        </p:nvSpPr>
        <p:spPr/>
        <p:txBody>
          <a:bodyPr/>
          <a:lstStyle/>
          <a:p>
            <a:endParaRPr lang="nl-NL" dirty="0"/>
          </a:p>
        </p:txBody>
      </p:sp>
      <p:sp>
        <p:nvSpPr>
          <p:cNvPr id="16" name="Tijdelijke aanduiding voor dianummer 15"/>
          <p:cNvSpPr>
            <a:spLocks noGrp="1"/>
          </p:cNvSpPr>
          <p:nvPr>
            <p:ph type="sldNum" sz="quarter" idx="12"/>
          </p:nvPr>
        </p:nvSpPr>
        <p:spPr/>
        <p:txBody>
          <a:bodyPr/>
          <a:lstStyle/>
          <a:p>
            <a:fld id="{10A0A6AF-03C5-477E-939A-E28F7E7F05EA}" type="slidenum">
              <a:rPr lang="nl-NL" smtClean="0"/>
              <a:pPr/>
              <a:t>‹#›</a:t>
            </a:fld>
            <a:endParaRPr lang="nl-NL" dirty="0"/>
          </a:p>
        </p:txBody>
      </p:sp>
    </p:spTree>
    <p:extLst>
      <p:ext uri="{BB962C8B-B14F-4D97-AF65-F5344CB8AC3E}">
        <p14:creationId xmlns:p14="http://schemas.microsoft.com/office/powerpoint/2010/main" val="3033229065"/>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B4CD47-84E0-4DD6-89B7-FF3A76F23271}"/>
              </a:ext>
            </a:extLst>
          </p:cNvPr>
          <p:cNvSpPr>
            <a:spLocks noGrp="1"/>
          </p:cNvSpPr>
          <p:nvPr>
            <p:ph type="title"/>
          </p:nvPr>
        </p:nvSpPr>
        <p:spPr>
          <a:xfrm>
            <a:off x="1080000" y="360000"/>
            <a:ext cx="9720000" cy="1314000"/>
          </a:xfrm>
        </p:spPr>
        <p:txBody>
          <a:bodyPr lIns="0" tIns="0" rIns="0" bIns="0" anchor="b" anchorCtr="0">
            <a:noAutofit/>
          </a:bodyPr>
          <a:lstStyle>
            <a:lvl1pPr>
              <a:defRPr b="1">
                <a:solidFill>
                  <a:schemeClr val="bg1"/>
                </a:solidFill>
              </a:defRPr>
            </a:lvl1pPr>
          </a:lstStyle>
          <a:p>
            <a:r>
              <a:rPr lang="en-US"/>
              <a:t>Click to edit Master title style</a:t>
            </a:r>
            <a:endParaRPr lang="da-DK" dirty="0"/>
          </a:p>
        </p:txBody>
      </p:sp>
      <p:sp>
        <p:nvSpPr>
          <p:cNvPr id="3" name="Pladsholder til sidefod 2">
            <a:extLst>
              <a:ext uri="{FF2B5EF4-FFF2-40B4-BE49-F238E27FC236}">
                <a16:creationId xmlns:a16="http://schemas.microsoft.com/office/drawing/2014/main" id="{F7B46DE7-05A3-46DE-BA59-83F7FEF5FDD3}"/>
              </a:ext>
            </a:extLst>
          </p:cNvPr>
          <p:cNvSpPr>
            <a:spLocks noGrp="1"/>
          </p:cNvSpPr>
          <p:nvPr>
            <p:ph type="ftr" sz="quarter" idx="10"/>
          </p:nvPr>
        </p:nvSpPr>
        <p:spPr>
          <a:xfrm>
            <a:off x="1566000" y="6480000"/>
            <a:ext cx="5400000" cy="180000"/>
          </a:xfrm>
        </p:spPr>
        <p:txBody>
          <a:bodyPr/>
          <a:lstStyle>
            <a:lvl1pPr>
              <a:defRPr>
                <a:solidFill>
                  <a:schemeClr val="bg1"/>
                </a:solidFill>
              </a:defRPr>
            </a:lvl1pPr>
          </a:lstStyle>
          <a:p>
            <a:r>
              <a:rPr lang="da-DK"/>
              <a:t>PowerPoint template 16:9</a:t>
            </a:r>
          </a:p>
        </p:txBody>
      </p:sp>
      <p:sp>
        <p:nvSpPr>
          <p:cNvPr id="4" name="Pladsholder til slidenummer 3">
            <a:extLst>
              <a:ext uri="{FF2B5EF4-FFF2-40B4-BE49-F238E27FC236}">
                <a16:creationId xmlns:a16="http://schemas.microsoft.com/office/drawing/2014/main" id="{FFE7A5C2-047B-4F46-B0B2-AB4D7EF81033}"/>
              </a:ext>
            </a:extLst>
          </p:cNvPr>
          <p:cNvSpPr>
            <a:spLocks noGrp="1"/>
          </p:cNvSpPr>
          <p:nvPr>
            <p:ph type="sldNum" sz="quarter" idx="11"/>
          </p:nvPr>
        </p:nvSpPr>
        <p:spPr/>
        <p:txBody>
          <a:bodyPr/>
          <a:lstStyle>
            <a:lvl1pPr>
              <a:defRPr>
                <a:solidFill>
                  <a:schemeClr val="bg1"/>
                </a:solidFill>
              </a:defRPr>
            </a:lvl1pPr>
          </a:lstStyle>
          <a:p>
            <a:fld id="{865B7C27-3FE4-4A2D-B806-6F5728E302F6}" type="slidenum">
              <a:rPr lang="da-DK" smtClean="0"/>
              <a:pPr/>
              <a:t>‹#›</a:t>
            </a:fld>
            <a:endParaRPr lang="da-DK"/>
          </a:p>
        </p:txBody>
      </p:sp>
      <p:sp>
        <p:nvSpPr>
          <p:cNvPr id="5" name="Pladsholder til dato 4">
            <a:extLst>
              <a:ext uri="{FF2B5EF4-FFF2-40B4-BE49-F238E27FC236}">
                <a16:creationId xmlns:a16="http://schemas.microsoft.com/office/drawing/2014/main" id="{5BAFF7BD-0993-480E-92DE-7551CD4746C2}"/>
              </a:ext>
            </a:extLst>
          </p:cNvPr>
          <p:cNvSpPr>
            <a:spLocks noGrp="1"/>
          </p:cNvSpPr>
          <p:nvPr>
            <p:ph type="dt" sz="half" idx="12"/>
          </p:nvPr>
        </p:nvSpPr>
        <p:spPr/>
        <p:txBody>
          <a:bodyPr/>
          <a:lstStyle>
            <a:lvl1pPr>
              <a:defRPr>
                <a:solidFill>
                  <a:schemeClr val="bg1"/>
                </a:solidFill>
              </a:defRPr>
            </a:lvl1pPr>
          </a:lstStyle>
          <a:p>
            <a:fld id="{27E12643-2F99-413E-B7E3-778448665D38}" type="datetime1">
              <a:rPr lang="en-US" smtClean="0"/>
              <a:pPr/>
              <a:t>5/29/2024</a:t>
            </a:fld>
            <a:endParaRPr lang="da-DK"/>
          </a:p>
        </p:txBody>
      </p:sp>
      <p:pic>
        <p:nvPicPr>
          <p:cNvPr id="7" name="Billede 6">
            <a:extLst>
              <a:ext uri="{FF2B5EF4-FFF2-40B4-BE49-F238E27FC236}">
                <a16:creationId xmlns:a16="http://schemas.microsoft.com/office/drawing/2014/main" id="{D3DE1636-AA73-41D6-914A-14C26B56CF0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80001" y="6480000"/>
            <a:ext cx="502342" cy="179999"/>
          </a:xfrm>
          <a:prstGeom prst="rect">
            <a:avLst/>
          </a:prstGeom>
        </p:spPr>
      </p:pic>
      <p:sp>
        <p:nvSpPr>
          <p:cNvPr id="11" name="Pladsholder til tekst 10">
            <a:extLst>
              <a:ext uri="{FF2B5EF4-FFF2-40B4-BE49-F238E27FC236}">
                <a16:creationId xmlns:a16="http://schemas.microsoft.com/office/drawing/2014/main" id="{06ACD415-5B38-4FCB-B23C-F24B3427A515}"/>
              </a:ext>
            </a:extLst>
          </p:cNvPr>
          <p:cNvSpPr>
            <a:spLocks noGrp="1"/>
          </p:cNvSpPr>
          <p:nvPr>
            <p:ph type="body" sz="quarter" idx="14"/>
          </p:nvPr>
        </p:nvSpPr>
        <p:spPr>
          <a:xfrm>
            <a:off x="1080000" y="1979999"/>
            <a:ext cx="9720000" cy="4140000"/>
          </a:xfrm>
        </p:spPr>
        <p:txBody>
          <a:bodyPr/>
          <a:lstStyle>
            <a:lvl1pPr marL="0" indent="-612000">
              <a:buNone/>
              <a:defRPr sz="1800">
                <a:solidFill>
                  <a:schemeClr val="bg1"/>
                </a:solidFill>
              </a:defRPr>
            </a:lvl1pPr>
            <a:lvl2pPr marL="180000" indent="0">
              <a:buNone/>
              <a:defRPr/>
            </a:lvl2pPr>
            <a:lvl3pPr marL="360000" indent="0">
              <a:buNone/>
              <a:defRPr/>
            </a:lvl3pPr>
            <a:lvl4pPr marL="540000" indent="0">
              <a:buNone/>
              <a:defRPr/>
            </a:lvl4pPr>
            <a:lvl5pPr marL="720000" indent="0">
              <a:buNone/>
              <a:defRPr/>
            </a:lvl5pPr>
          </a:lstStyle>
          <a:p>
            <a:pPr lvl="0"/>
            <a:r>
              <a:rPr lang="en-US"/>
              <a:t>Click to edit Master text styles</a:t>
            </a:r>
          </a:p>
        </p:txBody>
      </p:sp>
    </p:spTree>
    <p:extLst>
      <p:ext uri="{BB962C8B-B14F-4D97-AF65-F5344CB8AC3E}">
        <p14:creationId xmlns:p14="http://schemas.microsoft.com/office/powerpoint/2010/main" val="1684419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635001" y="2306037"/>
            <a:ext cx="5004000" cy="648000"/>
          </a:xfrm>
          <a:noFill/>
        </p:spPr>
        <p:txBody>
          <a:bodyPr lIns="180000" tIns="180000" rIns="180000" bIns="72000" anchor="b">
            <a:noAutofit/>
          </a:bodyPr>
          <a:lstStyle>
            <a:lvl1pPr marL="0" indent="0">
              <a:buNone/>
              <a:defRPr sz="1800" b="1"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635001" y="2953738"/>
            <a:ext cx="5004000" cy="3267676"/>
          </a:xfrm>
          <a:noFill/>
        </p:spPr>
        <p:txBody>
          <a:bodyPr lIns="180000" tIns="180000" rIns="180000" bIns="72000"/>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jdelijke aanduiding voor tekst 4"/>
          <p:cNvSpPr>
            <a:spLocks noGrp="1"/>
          </p:cNvSpPr>
          <p:nvPr>
            <p:ph type="body" sz="quarter" idx="3"/>
          </p:nvPr>
        </p:nvSpPr>
        <p:spPr>
          <a:xfrm>
            <a:off x="6553200" y="2306037"/>
            <a:ext cx="5004000" cy="647228"/>
          </a:xfrm>
          <a:noFill/>
        </p:spPr>
        <p:txBody>
          <a:bodyPr lIns="180000" tIns="180000" rIns="180000" bIns="72000" anchor="b">
            <a:noAutofit/>
          </a:bodyPr>
          <a:lstStyle>
            <a:lvl1pPr marL="0" indent="0">
              <a:buNone/>
              <a:defRPr sz="1800" b="1"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553200" y="2953738"/>
            <a:ext cx="5005388" cy="3267676"/>
          </a:xfrm>
          <a:noFill/>
        </p:spPr>
        <p:txBody>
          <a:bodyPr lIns="180000" tIns="180000" rIns="180000" bIns="72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0" name="Titel 9"/>
          <p:cNvSpPr>
            <a:spLocks noGrp="1"/>
          </p:cNvSpPr>
          <p:nvPr>
            <p:ph type="title"/>
          </p:nvPr>
        </p:nvSpPr>
        <p:spPr/>
        <p:txBody>
          <a:bodyPr/>
          <a:lstStyle/>
          <a:p>
            <a:r>
              <a:rPr lang="nl-NL"/>
              <a:t>Klik om de stijl te bewerken</a:t>
            </a:r>
            <a:endParaRPr lang="nl-NL" dirty="0"/>
          </a:p>
        </p:txBody>
      </p:sp>
      <p:sp>
        <p:nvSpPr>
          <p:cNvPr id="16" name="Tijdelijke aanduiding voor datum 15"/>
          <p:cNvSpPr>
            <a:spLocks noGrp="1"/>
          </p:cNvSpPr>
          <p:nvPr>
            <p:ph type="dt" sz="half" idx="10"/>
          </p:nvPr>
        </p:nvSpPr>
        <p:spPr/>
        <p:txBody>
          <a:bodyPr/>
          <a:lstStyle/>
          <a:p>
            <a:fld id="{64AD7617-0EDA-410B-B715-A461B1C02C7B}" type="datetime1">
              <a:rPr lang="nl-NL" smtClean="0"/>
              <a:t>29-5-2024</a:t>
            </a:fld>
            <a:endParaRPr lang="nl-NL" dirty="0"/>
          </a:p>
        </p:txBody>
      </p:sp>
      <p:sp>
        <p:nvSpPr>
          <p:cNvPr id="17" name="Tijdelijke aanduiding voor voettekst 16"/>
          <p:cNvSpPr>
            <a:spLocks noGrp="1"/>
          </p:cNvSpPr>
          <p:nvPr>
            <p:ph type="ftr" sz="quarter" idx="11"/>
          </p:nvPr>
        </p:nvSpPr>
        <p:spPr/>
        <p:txBody>
          <a:bodyPr/>
          <a:lstStyle/>
          <a:p>
            <a:endParaRPr lang="nl-NL" dirty="0"/>
          </a:p>
        </p:txBody>
      </p:sp>
      <p:sp>
        <p:nvSpPr>
          <p:cNvPr id="18" name="Tijdelijke aanduiding voor dianummer 17"/>
          <p:cNvSpPr>
            <a:spLocks noGrp="1"/>
          </p:cNvSpPr>
          <p:nvPr>
            <p:ph type="sldNum" sz="quarter" idx="12"/>
          </p:nvPr>
        </p:nvSpPr>
        <p:spPr/>
        <p:txBody>
          <a:bodyPr/>
          <a:lstStyle/>
          <a:p>
            <a:fld id="{10A0A6AF-03C5-477E-939A-E28F7E7F05EA}" type="slidenum">
              <a:rPr lang="nl-NL" smtClean="0"/>
              <a:pPr/>
              <a:t>‹#›</a:t>
            </a:fld>
            <a:endParaRPr lang="nl-NL" dirty="0"/>
          </a:p>
        </p:txBody>
      </p:sp>
    </p:spTree>
    <p:extLst>
      <p:ext uri="{BB962C8B-B14F-4D97-AF65-F5344CB8AC3E}">
        <p14:creationId xmlns:p14="http://schemas.microsoft.com/office/powerpoint/2010/main" val="259502804"/>
      </p:ext>
    </p:extLst>
  </p:cSld>
  <p:clrMapOvr>
    <a:masterClrMapping/>
  </p:clrMapOvr>
  <p:extLst>
    <p:ext uri="{DCECCB84-F9BA-43D5-87BE-67443E8EF086}">
      <p15:sldGuideLst xmlns:p15="http://schemas.microsoft.com/office/powerpoint/2012/main">
        <p15:guide id="1" pos="3988">
          <p15:clr>
            <a:srgbClr val="FBAE40"/>
          </p15:clr>
        </p15:guide>
        <p15:guide id="2" pos="3693">
          <p15:clr>
            <a:srgbClr val="FBAE40"/>
          </p15:clr>
        </p15:guide>
        <p15:guide id="3" orient="horz" pos="166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nchor="t"/>
          <a:lstStyle/>
          <a:p>
            <a:r>
              <a:rPr lang="nl-NL" dirty="0"/>
              <a:t>Klik om de stijl te bewerken</a:t>
            </a:r>
          </a:p>
        </p:txBody>
      </p:sp>
      <p:sp>
        <p:nvSpPr>
          <p:cNvPr id="12" name="Tijdelijke aanduiding voor datum 11"/>
          <p:cNvSpPr>
            <a:spLocks noGrp="1"/>
          </p:cNvSpPr>
          <p:nvPr>
            <p:ph type="dt" sz="half" idx="10"/>
          </p:nvPr>
        </p:nvSpPr>
        <p:spPr/>
        <p:txBody>
          <a:bodyPr/>
          <a:lstStyle/>
          <a:p>
            <a:fld id="{827F5BAC-7692-402E-89DE-6300C80C433C}" type="datetime1">
              <a:rPr lang="nl-NL" smtClean="0"/>
              <a:t>29-5-2024</a:t>
            </a:fld>
            <a:endParaRPr lang="nl-NL" dirty="0"/>
          </a:p>
        </p:txBody>
      </p:sp>
      <p:sp>
        <p:nvSpPr>
          <p:cNvPr id="13" name="Tijdelijke aanduiding voor voettekst 12"/>
          <p:cNvSpPr>
            <a:spLocks noGrp="1"/>
          </p:cNvSpPr>
          <p:nvPr>
            <p:ph type="ftr" sz="quarter" idx="11"/>
          </p:nvPr>
        </p:nvSpPr>
        <p:spPr/>
        <p:txBody>
          <a:bodyPr/>
          <a:lstStyle/>
          <a:p>
            <a:endParaRPr lang="nl-NL" dirty="0"/>
          </a:p>
        </p:txBody>
      </p:sp>
      <p:sp>
        <p:nvSpPr>
          <p:cNvPr id="14" name="Tijdelijke aanduiding voor dianummer 13"/>
          <p:cNvSpPr>
            <a:spLocks noGrp="1"/>
          </p:cNvSpPr>
          <p:nvPr>
            <p:ph type="sldNum" sz="quarter" idx="12"/>
          </p:nvPr>
        </p:nvSpPr>
        <p:spPr/>
        <p:txBody>
          <a:bodyPr/>
          <a:lstStyle/>
          <a:p>
            <a:fld id="{10A0A6AF-03C5-477E-939A-E28F7E7F05EA}" type="slidenum">
              <a:rPr lang="nl-NL" smtClean="0"/>
              <a:pPr/>
              <a:t>‹#›</a:t>
            </a:fld>
            <a:endParaRPr lang="nl-NL" dirty="0"/>
          </a:p>
        </p:txBody>
      </p:sp>
    </p:spTree>
    <p:extLst>
      <p:ext uri="{BB962C8B-B14F-4D97-AF65-F5344CB8AC3E}">
        <p14:creationId xmlns:p14="http://schemas.microsoft.com/office/powerpoint/2010/main" val="17985999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11" name="Tijdelijke aanduiding voor datum 10"/>
          <p:cNvSpPr>
            <a:spLocks noGrp="1"/>
          </p:cNvSpPr>
          <p:nvPr>
            <p:ph type="dt" sz="half" idx="10"/>
          </p:nvPr>
        </p:nvSpPr>
        <p:spPr/>
        <p:txBody>
          <a:bodyPr/>
          <a:lstStyle/>
          <a:p>
            <a:fld id="{B803F37A-02CA-4F3A-AD79-5477B52DEE91}" type="datetime1">
              <a:rPr lang="nl-NL" smtClean="0"/>
              <a:t>29-5-2024</a:t>
            </a:fld>
            <a:endParaRPr lang="nl-NL" dirty="0"/>
          </a:p>
        </p:txBody>
      </p:sp>
      <p:sp>
        <p:nvSpPr>
          <p:cNvPr id="12" name="Tijdelijke aanduiding voor voettekst 11"/>
          <p:cNvSpPr>
            <a:spLocks noGrp="1"/>
          </p:cNvSpPr>
          <p:nvPr>
            <p:ph type="ftr" sz="quarter" idx="11"/>
          </p:nvPr>
        </p:nvSpPr>
        <p:spPr/>
        <p:txBody>
          <a:bodyPr/>
          <a:lstStyle/>
          <a:p>
            <a:endParaRPr lang="nl-NL" dirty="0"/>
          </a:p>
        </p:txBody>
      </p:sp>
      <p:sp>
        <p:nvSpPr>
          <p:cNvPr id="13" name="Tijdelijke aanduiding voor dianummer 12"/>
          <p:cNvSpPr>
            <a:spLocks noGrp="1"/>
          </p:cNvSpPr>
          <p:nvPr>
            <p:ph type="sldNum" sz="quarter" idx="12"/>
          </p:nvPr>
        </p:nvSpPr>
        <p:spPr/>
        <p:txBody>
          <a:bodyPr/>
          <a:lstStyle/>
          <a:p>
            <a:fld id="{10A0A6AF-03C5-477E-939A-E28F7E7F05EA}" type="slidenum">
              <a:rPr lang="nl-NL" smtClean="0"/>
              <a:pPr/>
              <a:t>‹#›</a:t>
            </a:fld>
            <a:endParaRPr lang="nl-NL" dirty="0"/>
          </a:p>
        </p:txBody>
      </p:sp>
    </p:spTree>
    <p:extLst>
      <p:ext uri="{BB962C8B-B14F-4D97-AF65-F5344CB8AC3E}">
        <p14:creationId xmlns:p14="http://schemas.microsoft.com/office/powerpoint/2010/main" val="13999419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nhoud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3999"/>
          </a:xfrm>
        </p:spPr>
        <p:txBody>
          <a:bodyPr anchor="t" anchorCtr="0">
            <a:no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10" name="Tijdelijke aanduiding voor inhoud 9"/>
          <p:cNvSpPr>
            <a:spLocks noGrp="1"/>
          </p:cNvSpPr>
          <p:nvPr>
            <p:ph sz="quarter" idx="13"/>
          </p:nvPr>
        </p:nvSpPr>
        <p:spPr>
          <a:xfrm>
            <a:off x="6554588" y="1052513"/>
            <a:ext cx="5004000" cy="5168900"/>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3" name="Titel 2"/>
          <p:cNvSpPr>
            <a:spLocks noGrp="1"/>
          </p:cNvSpPr>
          <p:nvPr>
            <p:ph type="title"/>
          </p:nvPr>
        </p:nvSpPr>
        <p:spPr>
          <a:xfrm>
            <a:off x="635000" y="1052513"/>
            <a:ext cx="5003800" cy="948047"/>
          </a:xfrm>
        </p:spPr>
        <p:txBody>
          <a:bodyPr/>
          <a:lstStyle/>
          <a:p>
            <a:r>
              <a:rPr lang="nl-NL" dirty="0"/>
              <a:t>Klik om de stijl te bewerken</a:t>
            </a:r>
          </a:p>
        </p:txBody>
      </p:sp>
      <p:sp>
        <p:nvSpPr>
          <p:cNvPr id="17" name="Tijdelijke aanduiding voor datum 16"/>
          <p:cNvSpPr>
            <a:spLocks noGrp="1"/>
          </p:cNvSpPr>
          <p:nvPr>
            <p:ph type="dt" sz="half" idx="14"/>
          </p:nvPr>
        </p:nvSpPr>
        <p:spPr/>
        <p:txBody>
          <a:bodyPr/>
          <a:lstStyle/>
          <a:p>
            <a:fld id="{FB613EC5-72B6-4B07-99EC-CF0860E379B2}" type="datetime1">
              <a:rPr lang="nl-NL" smtClean="0"/>
              <a:t>29-5-2024</a:t>
            </a:fld>
            <a:endParaRPr lang="nl-NL" dirty="0"/>
          </a:p>
        </p:txBody>
      </p:sp>
      <p:sp>
        <p:nvSpPr>
          <p:cNvPr id="18" name="Tijdelijke aanduiding voor voettekst 17"/>
          <p:cNvSpPr>
            <a:spLocks noGrp="1"/>
          </p:cNvSpPr>
          <p:nvPr>
            <p:ph type="ftr" sz="quarter" idx="15"/>
          </p:nvPr>
        </p:nvSpPr>
        <p:spPr/>
        <p:txBody>
          <a:bodyPr/>
          <a:lstStyle/>
          <a:p>
            <a:endParaRPr lang="nl-NL" dirty="0"/>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a:t>
            </a:fld>
            <a:endParaRPr lang="nl-NL" dirty="0"/>
          </a:p>
        </p:txBody>
      </p:sp>
    </p:spTree>
    <p:extLst>
      <p:ext uri="{BB962C8B-B14F-4D97-AF65-F5344CB8AC3E}">
        <p14:creationId xmlns:p14="http://schemas.microsoft.com/office/powerpoint/2010/main" val="26719447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Grote tekst A">
    <p:bg>
      <p:bgRef idx="1001">
        <a:schemeClr val="bg2"/>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b" anchorCtr="0">
            <a:noAutofit/>
          </a:bodyPr>
          <a:lstStyle>
            <a:lvl1pPr algn="l">
              <a:defRPr sz="8000" b="0">
                <a:solidFill>
                  <a:schemeClr val="tx1"/>
                </a:solidFill>
              </a:defRPr>
            </a:lvl1pPr>
          </a:lstStyle>
          <a:p>
            <a:r>
              <a:rPr lang="nl-NL"/>
              <a:t>Klik om de stijl te bewerken</a:t>
            </a:r>
            <a:endParaRPr lang="nl-NL" dirty="0"/>
          </a:p>
        </p:txBody>
      </p:sp>
      <p:sp>
        <p:nvSpPr>
          <p:cNvPr id="4" name="Ondertitel 2"/>
          <p:cNvSpPr>
            <a:spLocks noGrp="1"/>
          </p:cNvSpPr>
          <p:nvPr>
            <p:ph type="subTitle" idx="1"/>
          </p:nvPr>
        </p:nvSpPr>
        <p:spPr>
          <a:xfrm>
            <a:off x="635000" y="5077315"/>
            <a:ext cx="5461000" cy="1144098"/>
          </a:xfrm>
        </p:spPr>
        <p:txBody>
          <a:bodyPr lIns="162000" tIns="90000" rIns="90000">
            <a:noAutofit/>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nl-NL" dirty="0"/>
          </a:p>
        </p:txBody>
      </p:sp>
      <p:sp>
        <p:nvSpPr>
          <p:cNvPr id="9" name="Tijdelijke aanduiding voor datum 8"/>
          <p:cNvSpPr>
            <a:spLocks noGrp="1"/>
          </p:cNvSpPr>
          <p:nvPr>
            <p:ph type="dt" sz="half" idx="10"/>
          </p:nvPr>
        </p:nvSpPr>
        <p:spPr/>
        <p:txBody>
          <a:bodyPr/>
          <a:lstStyle>
            <a:lvl1pPr>
              <a:defRPr>
                <a:solidFill>
                  <a:schemeClr val="tx2"/>
                </a:solidFill>
              </a:defRPr>
            </a:lvl1pPr>
          </a:lstStyle>
          <a:p>
            <a:fld id="{9DB20C7D-9D42-4448-93FC-666D531FCCAB}" type="datetime1">
              <a:rPr lang="nl-NL" smtClean="0"/>
              <a:t>29-5-2024</a:t>
            </a:fld>
            <a:endParaRPr lang="nl-NL" dirty="0"/>
          </a:p>
        </p:txBody>
      </p:sp>
      <p:sp>
        <p:nvSpPr>
          <p:cNvPr id="10" name="Tijdelijke aanduiding voor voettekst 9"/>
          <p:cNvSpPr>
            <a:spLocks noGrp="1"/>
          </p:cNvSpPr>
          <p:nvPr>
            <p:ph type="ftr" sz="quarter" idx="11"/>
          </p:nvPr>
        </p:nvSpPr>
        <p:spPr/>
        <p:txBody>
          <a:bodyPr/>
          <a:lstStyle>
            <a:lvl1pPr>
              <a:defRPr>
                <a:solidFill>
                  <a:schemeClr val="tx2"/>
                </a:solidFill>
              </a:defRPr>
            </a:lvl1pPr>
          </a:lstStyle>
          <a:p>
            <a:endParaRPr lang="nl-NL" dirty="0"/>
          </a:p>
        </p:txBody>
      </p:sp>
      <p:sp>
        <p:nvSpPr>
          <p:cNvPr id="11" name="Tijdelijke aanduiding voor dianummer 10"/>
          <p:cNvSpPr>
            <a:spLocks noGrp="1"/>
          </p:cNvSpPr>
          <p:nvPr>
            <p:ph type="sldNum" sz="quarter" idx="12"/>
          </p:nvPr>
        </p:nvSpPr>
        <p:spPr/>
        <p:txBody>
          <a:bodyPr/>
          <a:lstStyle>
            <a:lvl1pPr>
              <a:defRPr>
                <a:solidFill>
                  <a:schemeClr val="tx2"/>
                </a:solidFill>
              </a:defRPr>
            </a:lvl1pPr>
          </a:lstStyle>
          <a:p>
            <a:fld id="{10A0A6AF-03C5-477E-939A-E28F7E7F05EA}" type="slidenum">
              <a:rPr lang="nl-NL" smtClean="0"/>
              <a:pPr/>
              <a:t>‹#›</a:t>
            </a:fld>
            <a:endParaRPr lang="nl-NL" dirty="0"/>
          </a:p>
        </p:txBody>
      </p:sp>
      <p:pic>
        <p:nvPicPr>
          <p:cNvPr id="7" name="Afbeelding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 y="0"/>
            <a:ext cx="12191977" cy="1066798"/>
          </a:xfrm>
          <a:prstGeom prst="rect">
            <a:avLst/>
          </a:prstGeom>
        </p:spPr>
      </p:pic>
      <p:sp>
        <p:nvSpPr>
          <p:cNvPr id="8" name="Rechthoek 12"/>
          <p:cNvSpPr>
            <a:spLocks/>
          </p:cNvSpPr>
          <p:nvPr userDrawn="1"/>
        </p:nvSpPr>
        <p:spPr>
          <a:xfrm>
            <a:off x="5862000" y="6620400"/>
            <a:ext cx="468000" cy="237600"/>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311710006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Grote tekst B">
    <p:bg>
      <p:bgRef idx="1001">
        <a:schemeClr val="bg1"/>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b" anchorCtr="0">
            <a:noAutofit/>
          </a:bodyPr>
          <a:lstStyle>
            <a:lvl1pPr algn="l">
              <a:defRPr sz="8000" b="0">
                <a:solidFill>
                  <a:schemeClr val="tx2"/>
                </a:solidFill>
              </a:defRPr>
            </a:lvl1pPr>
          </a:lstStyle>
          <a:p>
            <a:r>
              <a:rPr lang="nl-NL"/>
              <a:t>Klik om de stijl te bewerken</a:t>
            </a:r>
            <a:endParaRPr lang="nl-NL" dirty="0"/>
          </a:p>
        </p:txBody>
      </p:sp>
      <p:sp>
        <p:nvSpPr>
          <p:cNvPr id="4" name="Ondertitel 2"/>
          <p:cNvSpPr>
            <a:spLocks noGrp="1"/>
          </p:cNvSpPr>
          <p:nvPr>
            <p:ph type="subTitle" idx="1"/>
          </p:nvPr>
        </p:nvSpPr>
        <p:spPr>
          <a:xfrm>
            <a:off x="635000" y="5077314"/>
            <a:ext cx="5461000" cy="1144099"/>
          </a:xfrm>
        </p:spPr>
        <p:txBody>
          <a:bodyPr lIns="162000" tIns="90000">
            <a:no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nl-NL" dirty="0"/>
          </a:p>
        </p:txBody>
      </p:sp>
      <p:sp>
        <p:nvSpPr>
          <p:cNvPr id="6" name="Tijdelijke aanduiding voor datum 5"/>
          <p:cNvSpPr>
            <a:spLocks noGrp="1"/>
          </p:cNvSpPr>
          <p:nvPr>
            <p:ph type="dt" sz="half" idx="10"/>
          </p:nvPr>
        </p:nvSpPr>
        <p:spPr/>
        <p:txBody>
          <a:bodyPr/>
          <a:lstStyle/>
          <a:p>
            <a:fld id="{EDF27303-FC18-4FF6-B26C-636EFC4F4D16}" type="datetime1">
              <a:rPr lang="nl-NL" smtClean="0"/>
              <a:t>29-5-2024</a:t>
            </a:fld>
            <a:endParaRPr lang="nl-NL" dirty="0"/>
          </a:p>
        </p:txBody>
      </p:sp>
      <p:sp>
        <p:nvSpPr>
          <p:cNvPr id="7" name="Tijdelijke aanduiding voor voettekst 6"/>
          <p:cNvSpPr>
            <a:spLocks noGrp="1"/>
          </p:cNvSpPr>
          <p:nvPr>
            <p:ph type="ftr" sz="quarter" idx="11"/>
          </p:nvPr>
        </p:nvSpPr>
        <p:spPr/>
        <p:txBody>
          <a:bodyPr/>
          <a:lstStyle/>
          <a:p>
            <a:endParaRPr lang="nl-NL" dirty="0"/>
          </a:p>
        </p:txBody>
      </p:sp>
      <p:sp>
        <p:nvSpPr>
          <p:cNvPr id="8" name="Tijdelijke aanduiding voor dianummer 7"/>
          <p:cNvSpPr>
            <a:spLocks noGrp="1"/>
          </p:cNvSpPr>
          <p:nvPr>
            <p:ph type="sldNum" sz="quarter" idx="12"/>
          </p:nvPr>
        </p:nvSpPr>
        <p:spPr/>
        <p:txBody>
          <a:bodyPr/>
          <a:lstStyle/>
          <a:p>
            <a:fld id="{10A0A6AF-03C5-477E-939A-E28F7E7F05EA}" type="slidenum">
              <a:rPr lang="nl-NL" smtClean="0"/>
              <a:pPr/>
              <a:t>‹#›</a:t>
            </a:fld>
            <a:endParaRPr lang="nl-NL" dirty="0"/>
          </a:p>
        </p:txBody>
      </p:sp>
    </p:spTree>
    <p:extLst>
      <p:ext uri="{BB962C8B-B14F-4D97-AF65-F5344CB8AC3E}">
        <p14:creationId xmlns:p14="http://schemas.microsoft.com/office/powerpoint/2010/main" val="155935696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kstvlak A">
    <p:spTree>
      <p:nvGrpSpPr>
        <p:cNvPr id="1" name=""/>
        <p:cNvGrpSpPr/>
        <p:nvPr/>
      </p:nvGrpSpPr>
      <p:grpSpPr>
        <a:xfrm>
          <a:off x="0" y="0"/>
          <a:ext cx="0" cy="0"/>
          <a:chOff x="0" y="0"/>
          <a:chExt cx="0" cy="0"/>
        </a:xfrm>
      </p:grpSpPr>
      <p:sp>
        <p:nvSpPr>
          <p:cNvPr id="7" name="Rechthoek 6"/>
          <p:cNvSpPr/>
          <p:nvPr userDrawn="1"/>
        </p:nvSpPr>
        <p:spPr>
          <a:xfrm>
            <a:off x="6096000" y="-1588"/>
            <a:ext cx="6096000" cy="68595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indent="0" algn="l">
              <a:buFont typeface="Arial" charset="0"/>
              <a:buNone/>
            </a:pPr>
            <a:endParaRPr lang="nl-NL" sz="1000">
              <a:solidFill>
                <a:schemeClr val="bg1"/>
              </a:solidFill>
            </a:endParaRPr>
          </a:p>
        </p:txBody>
      </p:sp>
      <p:sp>
        <p:nvSpPr>
          <p:cNvPr id="6" name="Titel 5"/>
          <p:cNvSpPr>
            <a:spLocks noGrp="1"/>
          </p:cNvSpPr>
          <p:nvPr>
            <p:ph type="title"/>
          </p:nvPr>
        </p:nvSpPr>
        <p:spPr>
          <a:xfrm>
            <a:off x="635000" y="2636838"/>
            <a:ext cx="5003799" cy="1584324"/>
          </a:xfrm>
        </p:spPr>
        <p:txBody>
          <a:bodyPr anchor="ctr" anchorCtr="0"/>
          <a:lstStyle>
            <a:lvl1pPr>
              <a:defRPr sz="4000">
                <a:solidFill>
                  <a:schemeClr val="tx2"/>
                </a:solidFill>
              </a:defRPr>
            </a:lvl1pPr>
          </a:lstStyle>
          <a:p>
            <a:r>
              <a:rPr lang="nl-NL" dirty="0"/>
              <a:t>Klik om de stijl te bewerken</a:t>
            </a:r>
          </a:p>
        </p:txBody>
      </p:sp>
      <p:pic>
        <p:nvPicPr>
          <p:cNvPr id="14" name="Afbeelding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066800"/>
          </a:xfrm>
          <a:prstGeom prst="rect">
            <a:avLst/>
          </a:prstGeom>
        </p:spPr>
      </p:pic>
      <p:sp>
        <p:nvSpPr>
          <p:cNvPr id="16" name="Rechthoek 15"/>
          <p:cNvSpPr>
            <a:spLocks/>
          </p:cNvSpPr>
          <p:nvPr userDrawn="1"/>
        </p:nvSpPr>
        <p:spPr>
          <a:xfrm>
            <a:off x="5862000" y="6620400"/>
            <a:ext cx="468000" cy="237600"/>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3" name="Tijdelijke aanduiding voor tekst 2"/>
          <p:cNvSpPr>
            <a:spLocks noGrp="1"/>
          </p:cNvSpPr>
          <p:nvPr>
            <p:ph type="body" sz="quarter" idx="10"/>
          </p:nvPr>
        </p:nvSpPr>
        <p:spPr>
          <a:xfrm>
            <a:off x="6554588" y="1066800"/>
            <a:ext cx="5004000" cy="5154613"/>
          </a:xfrm>
        </p:spPr>
        <p:txBody>
          <a:bodyPr anchor="ct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1" name="Tijdelijke aanduiding voor datum 10"/>
          <p:cNvSpPr>
            <a:spLocks noGrp="1"/>
          </p:cNvSpPr>
          <p:nvPr>
            <p:ph type="dt" sz="half" idx="11"/>
          </p:nvPr>
        </p:nvSpPr>
        <p:spPr/>
        <p:txBody>
          <a:bodyPr/>
          <a:lstStyle/>
          <a:p>
            <a:fld id="{1F852857-8133-477E-8E0D-2D679D6373D3}" type="datetime1">
              <a:rPr lang="nl-NL" smtClean="0"/>
              <a:t>29-5-2024</a:t>
            </a:fld>
            <a:endParaRPr lang="nl-NL" dirty="0"/>
          </a:p>
        </p:txBody>
      </p:sp>
      <p:sp>
        <p:nvSpPr>
          <p:cNvPr id="12" name="Tijdelijke aanduiding voor voettekst 11"/>
          <p:cNvSpPr>
            <a:spLocks noGrp="1"/>
          </p:cNvSpPr>
          <p:nvPr>
            <p:ph type="ftr" sz="quarter" idx="12"/>
          </p:nvPr>
        </p:nvSpPr>
        <p:spPr/>
        <p:txBody>
          <a:bodyPr/>
          <a:lstStyle/>
          <a:p>
            <a:endParaRPr lang="nl-NL" dirty="0"/>
          </a:p>
        </p:txBody>
      </p:sp>
      <p:sp>
        <p:nvSpPr>
          <p:cNvPr id="13" name="Tijdelijke aanduiding voor dianummer 12"/>
          <p:cNvSpPr>
            <a:spLocks noGrp="1"/>
          </p:cNvSpPr>
          <p:nvPr>
            <p:ph type="sldNum" sz="quarter" idx="13"/>
          </p:nvPr>
        </p:nvSpPr>
        <p:spPr/>
        <p:txBody>
          <a:bodyPr/>
          <a:lstStyle/>
          <a:p>
            <a:fld id="{10A0A6AF-03C5-477E-939A-E28F7E7F05EA}" type="slidenum">
              <a:rPr lang="nl-NL" smtClean="0"/>
              <a:pPr/>
              <a:t>‹#›</a:t>
            </a:fld>
            <a:endParaRPr lang="nl-NL" dirty="0"/>
          </a:p>
        </p:txBody>
      </p:sp>
    </p:spTree>
    <p:extLst>
      <p:ext uri="{BB962C8B-B14F-4D97-AF65-F5344CB8AC3E}">
        <p14:creationId xmlns:p14="http://schemas.microsoft.com/office/powerpoint/2010/main" val="3682842885"/>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guide id="3" pos="5609">
          <p15:clr>
            <a:srgbClr val="FBAE40"/>
          </p15:clr>
        </p15:guide>
        <p15:guide id="4" pos="5904">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ekstvlak B">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tel 5"/>
          <p:cNvSpPr>
            <a:spLocks noGrp="1"/>
          </p:cNvSpPr>
          <p:nvPr>
            <p:ph type="title"/>
          </p:nvPr>
        </p:nvSpPr>
        <p:spPr>
          <a:xfrm>
            <a:off x="634999" y="2636839"/>
            <a:ext cx="5004000" cy="1584324"/>
          </a:xfrm>
        </p:spPr>
        <p:txBody>
          <a:bodyPr anchor="ctr" anchorCtr="0"/>
          <a:lstStyle>
            <a:lvl1pPr>
              <a:defRPr sz="4000">
                <a:solidFill>
                  <a:schemeClr val="bg1"/>
                </a:solidFill>
              </a:defRPr>
            </a:lvl1pPr>
          </a:lstStyle>
          <a:p>
            <a:r>
              <a:rPr lang="nl-NL"/>
              <a:t>Klik om de stijl te bewerken</a:t>
            </a:r>
            <a:endParaRPr lang="nl-NL" dirty="0"/>
          </a:p>
        </p:txBody>
      </p:sp>
      <p:sp>
        <p:nvSpPr>
          <p:cNvPr id="4" name="Tijdelijke aanduiding voor tekst 3"/>
          <p:cNvSpPr>
            <a:spLocks noGrp="1"/>
          </p:cNvSpPr>
          <p:nvPr>
            <p:ph type="body" sz="quarter" idx="10"/>
          </p:nvPr>
        </p:nvSpPr>
        <p:spPr>
          <a:xfrm>
            <a:off x="6553199" y="1052513"/>
            <a:ext cx="5004000" cy="5168900"/>
          </a:xfrm>
        </p:spPr>
        <p:txBody>
          <a:bodyPr anchor="ctr"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pic>
        <p:nvPicPr>
          <p:cNvPr id="8" name="Afbeelding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066800"/>
          </a:xfrm>
          <a:prstGeom prst="rect">
            <a:avLst/>
          </a:prstGeom>
        </p:spPr>
      </p:pic>
      <p:sp>
        <p:nvSpPr>
          <p:cNvPr id="10" name="Rechthoek 9"/>
          <p:cNvSpPr>
            <a:spLocks/>
          </p:cNvSpPr>
          <p:nvPr userDrawn="1"/>
        </p:nvSpPr>
        <p:spPr>
          <a:xfrm>
            <a:off x="5862000" y="6620400"/>
            <a:ext cx="468000" cy="237600"/>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3" name="Tijdelijke aanduiding voor datum 12"/>
          <p:cNvSpPr>
            <a:spLocks noGrp="1"/>
          </p:cNvSpPr>
          <p:nvPr>
            <p:ph type="dt" sz="half" idx="11"/>
          </p:nvPr>
        </p:nvSpPr>
        <p:spPr/>
        <p:txBody>
          <a:bodyPr/>
          <a:lstStyle/>
          <a:p>
            <a:fld id="{82AA88E8-B70A-4195-BA57-8C4E9D5C5EFC}" type="datetime1">
              <a:rPr lang="nl-NL" smtClean="0"/>
              <a:t>29-5-2024</a:t>
            </a:fld>
            <a:endParaRPr lang="nl-NL" dirty="0"/>
          </a:p>
        </p:txBody>
      </p:sp>
      <p:sp>
        <p:nvSpPr>
          <p:cNvPr id="14" name="Tijdelijke aanduiding voor voettekst 13"/>
          <p:cNvSpPr>
            <a:spLocks noGrp="1"/>
          </p:cNvSpPr>
          <p:nvPr>
            <p:ph type="ftr" sz="quarter" idx="12"/>
          </p:nvPr>
        </p:nvSpPr>
        <p:spPr/>
        <p:txBody>
          <a:bodyPr/>
          <a:lstStyle/>
          <a:p>
            <a:endParaRPr lang="nl-NL" dirty="0"/>
          </a:p>
        </p:txBody>
      </p:sp>
      <p:sp>
        <p:nvSpPr>
          <p:cNvPr id="15" name="Tijdelijke aanduiding voor dianummer 14"/>
          <p:cNvSpPr>
            <a:spLocks noGrp="1"/>
          </p:cNvSpPr>
          <p:nvPr>
            <p:ph type="sldNum" sz="quarter" idx="13"/>
          </p:nvPr>
        </p:nvSpPr>
        <p:spPr/>
        <p:txBody>
          <a:bodyPr/>
          <a:lstStyle/>
          <a:p>
            <a:fld id="{10A0A6AF-03C5-477E-939A-E28F7E7F05EA}" type="slidenum">
              <a:rPr lang="nl-NL" smtClean="0"/>
              <a:pPr/>
              <a:t>‹#›</a:t>
            </a:fld>
            <a:endParaRPr lang="nl-NL" dirty="0"/>
          </a:p>
        </p:txBody>
      </p:sp>
    </p:spTree>
    <p:extLst>
      <p:ext uri="{BB962C8B-B14F-4D97-AF65-F5344CB8AC3E}">
        <p14:creationId xmlns:p14="http://schemas.microsoft.com/office/powerpoint/2010/main" val="2367497920"/>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Afbeelding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4000"/>
          </a:xfrm>
        </p:spPr>
        <p:txBody>
          <a:bodyPr anchor="t" anchorCtr="0">
            <a:no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9" name="Titel 8"/>
          <p:cNvSpPr>
            <a:spLocks noGrp="1"/>
          </p:cNvSpPr>
          <p:nvPr>
            <p:ph type="title"/>
          </p:nvPr>
        </p:nvSpPr>
        <p:spPr>
          <a:xfrm>
            <a:off x="635000" y="1052513"/>
            <a:ext cx="5003800" cy="948047"/>
          </a:xfrm>
        </p:spPr>
        <p:txBody>
          <a:bodyPr/>
          <a:lstStyle/>
          <a:p>
            <a:r>
              <a:rPr lang="nl-NL"/>
              <a:t>Klik om de stijl te bewerken</a:t>
            </a:r>
            <a:endParaRPr lang="nl-NL" dirty="0"/>
          </a:p>
        </p:txBody>
      </p:sp>
      <p:sp>
        <p:nvSpPr>
          <p:cNvPr id="8" name="Tijdelijke aanduiding voor afbeelding 9"/>
          <p:cNvSpPr>
            <a:spLocks noGrp="1"/>
          </p:cNvSpPr>
          <p:nvPr>
            <p:ph type="pic" sz="quarter" idx="24" hasCustomPrompt="1"/>
          </p:nvPr>
        </p:nvSpPr>
        <p:spPr>
          <a:xfrm>
            <a:off x="6096000" y="-2381"/>
            <a:ext cx="6096000"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96000" h="6860381">
                <a:moveTo>
                  <a:pt x="229238" y="0"/>
                </a:moveTo>
                <a:lnTo>
                  <a:pt x="6091238" y="0"/>
                </a:lnTo>
                <a:lnTo>
                  <a:pt x="6091238" y="2381"/>
                </a:lnTo>
                <a:lnTo>
                  <a:pt x="6096000" y="2381"/>
                </a:lnTo>
                <a:lnTo>
                  <a:pt x="6096000" y="6860381"/>
                </a:lnTo>
                <a:lnTo>
                  <a:pt x="6095999" y="6860381"/>
                </a:lnTo>
                <a:lnTo>
                  <a:pt x="3832225" y="6860381"/>
                </a:lnTo>
                <a:lnTo>
                  <a:pt x="232201" y="6860381"/>
                </a:lnTo>
                <a:lnTo>
                  <a:pt x="232201" y="6626381"/>
                </a:lnTo>
                <a:lnTo>
                  <a:pt x="0" y="6626381"/>
                </a:lnTo>
                <a:lnTo>
                  <a:pt x="0" y="5488781"/>
                </a:lnTo>
                <a:lnTo>
                  <a:pt x="1" y="5488781"/>
                </a:lnTo>
                <a:lnTo>
                  <a:pt x="1" y="948531"/>
                </a:lnTo>
                <a:lnTo>
                  <a:pt x="1" y="711200"/>
                </a:lnTo>
                <a:lnTo>
                  <a:pt x="1" y="2381"/>
                </a:lnTo>
                <a:lnTo>
                  <a:pt x="2" y="2381"/>
                </a:lnTo>
                <a:lnTo>
                  <a:pt x="2" y="711994"/>
                </a:lnTo>
                <a:lnTo>
                  <a:pt x="233366" y="711994"/>
                </a:lnTo>
                <a:lnTo>
                  <a:pt x="233366" y="2381"/>
                </a:lnTo>
                <a:lnTo>
                  <a:pt x="229238" y="2381"/>
                </a:lnTo>
                <a:close/>
              </a:path>
            </a:pathLst>
          </a:custGeom>
          <a:solidFill>
            <a:schemeClr val="bg1">
              <a:lumMod val="85000"/>
            </a:schemeClr>
          </a:solidFill>
        </p:spPr>
        <p:txBody>
          <a:bodyPr wrap="square" anchor="ctr" anchorCtr="0">
            <a:noAutofit/>
          </a:bodyPr>
          <a:lstStyle/>
          <a:p>
            <a:r>
              <a:rPr lang="nl-NL" dirty="0"/>
              <a:t>Klik op het pictogram als u een afbeelding </a:t>
            </a:r>
            <a:r>
              <a:rPr lang="nl-NL"/>
              <a:t>wilt toevoegen. Let </a:t>
            </a:r>
            <a:r>
              <a:rPr lang="nl-NL" dirty="0"/>
              <a:t>op de rechten van de foto!</a:t>
            </a:r>
          </a:p>
        </p:txBody>
      </p:sp>
      <p:sp>
        <p:nvSpPr>
          <p:cNvPr id="11" name="Tijdelijke aanduiding voor datum 10"/>
          <p:cNvSpPr>
            <a:spLocks noGrp="1"/>
          </p:cNvSpPr>
          <p:nvPr>
            <p:ph type="dt" sz="half" idx="25"/>
          </p:nvPr>
        </p:nvSpPr>
        <p:spPr/>
        <p:txBody>
          <a:bodyPr/>
          <a:lstStyle/>
          <a:p>
            <a:fld id="{DE0769AC-62EA-456C-9F19-642C0095CDDE}" type="datetime1">
              <a:rPr lang="nl-NL" smtClean="0"/>
              <a:t>29-5-2024</a:t>
            </a:fld>
            <a:endParaRPr lang="nl-NL" dirty="0"/>
          </a:p>
        </p:txBody>
      </p:sp>
      <p:sp>
        <p:nvSpPr>
          <p:cNvPr id="12" name="Tijdelijke aanduiding voor voettekst 11"/>
          <p:cNvSpPr>
            <a:spLocks noGrp="1"/>
          </p:cNvSpPr>
          <p:nvPr>
            <p:ph type="ftr" sz="quarter" idx="26"/>
          </p:nvPr>
        </p:nvSpPr>
        <p:spPr/>
        <p:txBody>
          <a:bodyPr/>
          <a:lstStyle/>
          <a:p>
            <a:endParaRPr lang="nl-NL" dirty="0"/>
          </a:p>
        </p:txBody>
      </p:sp>
      <p:sp>
        <p:nvSpPr>
          <p:cNvPr id="13" name="Tijdelijke aanduiding voor dianummer 12"/>
          <p:cNvSpPr>
            <a:spLocks noGrp="1"/>
          </p:cNvSpPr>
          <p:nvPr>
            <p:ph type="sldNum" sz="quarter" idx="27"/>
          </p:nvPr>
        </p:nvSpPr>
        <p:spPr/>
        <p:txBody>
          <a:bodyPr/>
          <a:lstStyle/>
          <a:p>
            <a:fld id="{10A0A6AF-03C5-477E-939A-E28F7E7F05EA}" type="slidenum">
              <a:rPr lang="nl-NL" smtClean="0"/>
              <a:pPr/>
              <a:t>‹#›</a:t>
            </a:fld>
            <a:endParaRPr lang="nl-NL" dirty="0"/>
          </a:p>
        </p:txBody>
      </p:sp>
      <p:pic>
        <p:nvPicPr>
          <p:cNvPr id="10" name="Afbeelding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 y="0"/>
            <a:ext cx="12191988" cy="1066798"/>
          </a:xfrm>
          <a:prstGeom prst="rect">
            <a:avLst/>
          </a:prstGeom>
        </p:spPr>
      </p:pic>
      <p:sp>
        <p:nvSpPr>
          <p:cNvPr id="14" name="Rechthoek 12"/>
          <p:cNvSpPr>
            <a:spLocks/>
          </p:cNvSpPr>
          <p:nvPr userDrawn="1"/>
        </p:nvSpPr>
        <p:spPr>
          <a:xfrm>
            <a:off x="5862000" y="6620400"/>
            <a:ext cx="468000" cy="237600"/>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41288237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Afbeelding verticaal kleur">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5"/>
          </p:nvPr>
        </p:nvSpPr>
        <p:spPr>
          <a:xfrm>
            <a:off x="635000" y="2289600"/>
            <a:ext cx="5005388" cy="3935413"/>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4" name="Rechthoek 13"/>
          <p:cNvSpPr>
            <a:spLocks/>
          </p:cNvSpPr>
          <p:nvPr userDrawn="1"/>
        </p:nvSpPr>
        <p:spPr>
          <a:xfrm>
            <a:off x="5862000" y="6620400"/>
            <a:ext cx="468000" cy="237600"/>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p:cNvSpPr>
            <a:spLocks noGrp="1"/>
          </p:cNvSpPr>
          <p:nvPr>
            <p:ph type="title"/>
          </p:nvPr>
        </p:nvSpPr>
        <p:spPr>
          <a:xfrm>
            <a:off x="634206" y="1051200"/>
            <a:ext cx="5004594" cy="948047"/>
          </a:xfrm>
        </p:spPr>
        <p:txBody>
          <a:bodyPr/>
          <a:lstStyle>
            <a:lvl1pPr>
              <a:defRPr>
                <a:solidFill>
                  <a:schemeClr val="bg1"/>
                </a:solidFill>
              </a:defRPr>
            </a:lvl1pPr>
          </a:lstStyle>
          <a:p>
            <a:r>
              <a:rPr lang="nl-NL"/>
              <a:t>Klik om de stijl te bewerken</a:t>
            </a:r>
            <a:endParaRPr lang="nl-NL" dirty="0"/>
          </a:p>
        </p:txBody>
      </p:sp>
      <p:sp>
        <p:nvSpPr>
          <p:cNvPr id="11" name="Tijdelijke aanduiding voor afbeelding 9"/>
          <p:cNvSpPr>
            <a:spLocks noGrp="1"/>
          </p:cNvSpPr>
          <p:nvPr>
            <p:ph type="pic" sz="quarter" idx="24" hasCustomPrompt="1"/>
          </p:nvPr>
        </p:nvSpPr>
        <p:spPr>
          <a:xfrm>
            <a:off x="6096000" y="-2381"/>
            <a:ext cx="6096000"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96000" h="6860381">
                <a:moveTo>
                  <a:pt x="229238" y="0"/>
                </a:moveTo>
                <a:lnTo>
                  <a:pt x="6091238" y="0"/>
                </a:lnTo>
                <a:lnTo>
                  <a:pt x="6091238" y="2381"/>
                </a:lnTo>
                <a:lnTo>
                  <a:pt x="6096000" y="2381"/>
                </a:lnTo>
                <a:lnTo>
                  <a:pt x="6096000" y="6860381"/>
                </a:lnTo>
                <a:lnTo>
                  <a:pt x="6095999" y="6860381"/>
                </a:lnTo>
                <a:lnTo>
                  <a:pt x="3832225" y="6860381"/>
                </a:lnTo>
                <a:lnTo>
                  <a:pt x="232201" y="6860381"/>
                </a:lnTo>
                <a:lnTo>
                  <a:pt x="232201" y="6626381"/>
                </a:lnTo>
                <a:lnTo>
                  <a:pt x="0" y="6626381"/>
                </a:lnTo>
                <a:lnTo>
                  <a:pt x="0" y="5488781"/>
                </a:lnTo>
                <a:lnTo>
                  <a:pt x="1" y="5488781"/>
                </a:lnTo>
                <a:lnTo>
                  <a:pt x="1" y="948531"/>
                </a:lnTo>
                <a:lnTo>
                  <a:pt x="1" y="711200"/>
                </a:lnTo>
                <a:lnTo>
                  <a:pt x="1" y="2381"/>
                </a:lnTo>
                <a:lnTo>
                  <a:pt x="2" y="2381"/>
                </a:lnTo>
                <a:lnTo>
                  <a:pt x="2" y="711994"/>
                </a:lnTo>
                <a:lnTo>
                  <a:pt x="233366" y="711994"/>
                </a:lnTo>
                <a:lnTo>
                  <a:pt x="233366" y="2381"/>
                </a:lnTo>
                <a:lnTo>
                  <a:pt x="229238" y="2381"/>
                </a:lnTo>
                <a:close/>
              </a:path>
            </a:pathLst>
          </a:custGeom>
          <a:solidFill>
            <a:schemeClr val="bg1">
              <a:lumMod val="85000"/>
            </a:schemeClr>
          </a:solidFill>
        </p:spPr>
        <p:txBody>
          <a:bodyPr wrap="square" anchor="ctr" anchorCtr="0">
            <a:noAutofit/>
          </a:bodyPr>
          <a:lstStyle/>
          <a:p>
            <a:r>
              <a:rPr lang="nl-NL" dirty="0"/>
              <a:t>Klik op het pictogram als u een afbeelding </a:t>
            </a:r>
            <a:r>
              <a:rPr lang="nl-NL"/>
              <a:t>wilt toevoegen. Let </a:t>
            </a:r>
            <a:r>
              <a:rPr lang="nl-NL" dirty="0"/>
              <a:t>op de rechten van de foto!</a:t>
            </a:r>
          </a:p>
        </p:txBody>
      </p:sp>
      <p:sp>
        <p:nvSpPr>
          <p:cNvPr id="20" name="Tijdelijke aanduiding voor datum 19"/>
          <p:cNvSpPr>
            <a:spLocks noGrp="1"/>
          </p:cNvSpPr>
          <p:nvPr>
            <p:ph type="dt" sz="half" idx="25"/>
          </p:nvPr>
        </p:nvSpPr>
        <p:spPr/>
        <p:txBody>
          <a:bodyPr/>
          <a:lstStyle/>
          <a:p>
            <a:fld id="{FCA017EA-3B05-4B26-B0E8-6980CAB70470}" type="datetime1">
              <a:rPr lang="nl-NL" smtClean="0"/>
              <a:t>29-5-2024</a:t>
            </a:fld>
            <a:endParaRPr lang="nl-NL" dirty="0"/>
          </a:p>
        </p:txBody>
      </p:sp>
      <p:sp>
        <p:nvSpPr>
          <p:cNvPr id="21" name="Tijdelijke aanduiding voor voettekst 20"/>
          <p:cNvSpPr>
            <a:spLocks noGrp="1"/>
          </p:cNvSpPr>
          <p:nvPr>
            <p:ph type="ftr" sz="quarter" idx="26"/>
          </p:nvPr>
        </p:nvSpPr>
        <p:spPr/>
        <p:txBody>
          <a:bodyPr/>
          <a:lstStyle/>
          <a:p>
            <a:endParaRPr lang="nl-NL" dirty="0"/>
          </a:p>
        </p:txBody>
      </p:sp>
      <p:sp>
        <p:nvSpPr>
          <p:cNvPr id="22" name="Tijdelijke aanduiding voor dianummer 21"/>
          <p:cNvSpPr>
            <a:spLocks noGrp="1"/>
          </p:cNvSpPr>
          <p:nvPr>
            <p:ph type="sldNum" sz="quarter" idx="27"/>
          </p:nvPr>
        </p:nvSpPr>
        <p:spPr/>
        <p:txBody>
          <a:bodyPr/>
          <a:lstStyle/>
          <a:p>
            <a:fld id="{10A0A6AF-03C5-477E-939A-E28F7E7F05EA}" type="slidenum">
              <a:rPr lang="nl-NL" smtClean="0"/>
              <a:pPr/>
              <a:t>‹#›</a:t>
            </a:fld>
            <a:endParaRPr lang="nl-NL" dirty="0"/>
          </a:p>
        </p:txBody>
      </p:sp>
      <p:pic>
        <p:nvPicPr>
          <p:cNvPr id="12" name="Afbeelding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066800"/>
          </a:xfrm>
          <a:prstGeom prst="rect">
            <a:avLst/>
          </a:prstGeom>
        </p:spPr>
      </p:pic>
    </p:spTree>
    <p:extLst>
      <p:ext uri="{BB962C8B-B14F-4D97-AF65-F5344CB8AC3E}">
        <p14:creationId xmlns:p14="http://schemas.microsoft.com/office/powerpoint/2010/main" val="411134034"/>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ubtitle">
    <p:bg>
      <p:bgPr>
        <a:solidFill>
          <a:schemeClr val="tx2"/>
        </a:solidFill>
        <a:effectLst/>
      </p:bgPr>
    </p:bg>
    <p:spTree>
      <p:nvGrpSpPr>
        <p:cNvPr id="1" name=""/>
        <p:cNvGrpSpPr/>
        <p:nvPr/>
      </p:nvGrpSpPr>
      <p:grpSpPr>
        <a:xfrm>
          <a:off x="0" y="0"/>
          <a:ext cx="0" cy="0"/>
          <a:chOff x="0" y="0"/>
          <a:chExt cx="0" cy="0"/>
        </a:xfrm>
      </p:grpSpPr>
      <p:sp>
        <p:nvSpPr>
          <p:cNvPr id="12" name="Pladsholder til billede 7">
            <a:extLst>
              <a:ext uri="{FF2B5EF4-FFF2-40B4-BE49-F238E27FC236}">
                <a16:creationId xmlns:a16="http://schemas.microsoft.com/office/drawing/2014/main" id="{D070636F-56ED-4AC0-86B8-CF2028A464AB}"/>
              </a:ext>
            </a:extLst>
          </p:cNvPr>
          <p:cNvSpPr>
            <a:spLocks noGrp="1"/>
          </p:cNvSpPr>
          <p:nvPr>
            <p:ph type="pic" sz="quarter" idx="14"/>
          </p:nvPr>
        </p:nvSpPr>
        <p:spPr>
          <a:xfrm>
            <a:off x="8460000" y="0"/>
            <a:ext cx="3732000" cy="6858000"/>
          </a:xfrm>
          <a:solidFill>
            <a:schemeClr val="bg1"/>
          </a:solidFill>
        </p:spPr>
        <p:txBody>
          <a:bodyPr lIns="360000" tIns="360000" rIns="360000" bIns="360000" anchor="t" anchorCtr="0"/>
          <a:lstStyle>
            <a:lvl1pPr algn="r">
              <a:defRPr/>
            </a:lvl1pPr>
          </a:lstStyle>
          <a:p>
            <a:r>
              <a:rPr lang="en-US"/>
              <a:t>Click icon to add picture</a:t>
            </a:r>
            <a:endParaRPr lang="da-DK"/>
          </a:p>
        </p:txBody>
      </p:sp>
      <p:sp>
        <p:nvSpPr>
          <p:cNvPr id="2" name="Titel 1">
            <a:extLst>
              <a:ext uri="{FF2B5EF4-FFF2-40B4-BE49-F238E27FC236}">
                <a16:creationId xmlns:a16="http://schemas.microsoft.com/office/drawing/2014/main" id="{A9682956-8E44-4E61-9A81-17F8D19AA58C}"/>
              </a:ext>
            </a:extLst>
          </p:cNvPr>
          <p:cNvSpPr>
            <a:spLocks noGrp="1"/>
          </p:cNvSpPr>
          <p:nvPr>
            <p:ph type="ctrTitle"/>
          </p:nvPr>
        </p:nvSpPr>
        <p:spPr>
          <a:xfrm>
            <a:off x="1080000" y="2440800"/>
            <a:ext cx="7380000" cy="3240000"/>
          </a:xfrm>
          <a:noFill/>
        </p:spPr>
        <p:txBody>
          <a:bodyPr lIns="0" tIns="0" rIns="360000" bIns="0" anchor="t" anchorCtr="0">
            <a:noAutofit/>
          </a:bodyPr>
          <a:lstStyle>
            <a:lvl1pPr algn="l">
              <a:defRPr sz="4000" b="1">
                <a:solidFill>
                  <a:schemeClr val="bg1"/>
                </a:solidFill>
              </a:defRPr>
            </a:lvl1pPr>
          </a:lstStyle>
          <a:p>
            <a:r>
              <a:rPr lang="en-US"/>
              <a:t>Click to edit Master title style</a:t>
            </a:r>
            <a:endParaRPr lang="da-DK" dirty="0"/>
          </a:p>
        </p:txBody>
      </p:sp>
      <p:sp>
        <p:nvSpPr>
          <p:cNvPr id="4" name="Pladsholder til dato 3">
            <a:extLst>
              <a:ext uri="{FF2B5EF4-FFF2-40B4-BE49-F238E27FC236}">
                <a16:creationId xmlns:a16="http://schemas.microsoft.com/office/drawing/2014/main" id="{D44DE7F6-F8D1-4683-91F4-F5B1DFAB185E}"/>
              </a:ext>
            </a:extLst>
          </p:cNvPr>
          <p:cNvSpPr>
            <a:spLocks noGrp="1"/>
          </p:cNvSpPr>
          <p:nvPr>
            <p:ph type="dt" sz="half" idx="10"/>
          </p:nvPr>
        </p:nvSpPr>
        <p:spPr>
          <a:xfrm>
            <a:off x="9360000" y="6480000"/>
            <a:ext cx="1800000" cy="180000"/>
          </a:xfrm>
          <a:prstGeom prst="rect">
            <a:avLst/>
          </a:prstGeom>
        </p:spPr>
        <p:txBody>
          <a:bodyPr/>
          <a:lstStyle/>
          <a:p>
            <a:fld id="{930B1B23-4667-42DB-80B6-3FE19686C639}" type="datetime1">
              <a:rPr lang="en-US" smtClean="0"/>
              <a:pPr/>
              <a:t>5/29/2024</a:t>
            </a:fld>
            <a:endParaRPr lang="da-DK"/>
          </a:p>
        </p:txBody>
      </p:sp>
      <p:sp>
        <p:nvSpPr>
          <p:cNvPr id="5" name="Pladsholder til sidefod 4">
            <a:extLst>
              <a:ext uri="{FF2B5EF4-FFF2-40B4-BE49-F238E27FC236}">
                <a16:creationId xmlns:a16="http://schemas.microsoft.com/office/drawing/2014/main" id="{2EE83EC3-9FFE-4122-B232-DC5B2B020DC3}"/>
              </a:ext>
            </a:extLst>
          </p:cNvPr>
          <p:cNvSpPr>
            <a:spLocks noGrp="1"/>
          </p:cNvSpPr>
          <p:nvPr>
            <p:ph type="ftr" sz="quarter" idx="11"/>
          </p:nvPr>
        </p:nvSpPr>
        <p:spPr>
          <a:xfrm>
            <a:off x="1566000" y="6480000"/>
            <a:ext cx="5400000" cy="180000"/>
          </a:xfrm>
        </p:spPr>
        <p:txBody>
          <a:bodyPr/>
          <a:lstStyle>
            <a:lvl1pPr>
              <a:defRPr>
                <a:solidFill>
                  <a:schemeClr val="bg1"/>
                </a:solidFill>
              </a:defRPr>
            </a:lvl1pPr>
          </a:lstStyle>
          <a:p>
            <a:r>
              <a:rPr lang="en-US"/>
              <a:t>SUPER – Draft Final Report</a:t>
            </a:r>
            <a:endParaRPr lang="da-DK"/>
          </a:p>
        </p:txBody>
      </p:sp>
      <p:sp>
        <p:nvSpPr>
          <p:cNvPr id="6" name="Pladsholder til slidenummer 5">
            <a:extLst>
              <a:ext uri="{FF2B5EF4-FFF2-40B4-BE49-F238E27FC236}">
                <a16:creationId xmlns:a16="http://schemas.microsoft.com/office/drawing/2014/main" id="{19C82042-8DB4-4B97-A415-FA2797A66A04}"/>
              </a:ext>
            </a:extLst>
          </p:cNvPr>
          <p:cNvSpPr>
            <a:spLocks noGrp="1"/>
          </p:cNvSpPr>
          <p:nvPr>
            <p:ph type="sldNum" sz="quarter" idx="12"/>
          </p:nvPr>
        </p:nvSpPr>
        <p:spPr/>
        <p:txBody>
          <a:bodyPr/>
          <a:lstStyle>
            <a:lvl1pPr>
              <a:defRPr>
                <a:solidFill>
                  <a:schemeClr val="bg1"/>
                </a:solidFill>
              </a:defRPr>
            </a:lvl1pPr>
          </a:lstStyle>
          <a:p>
            <a:fld id="{865B7C27-3FE4-4A2D-B806-6F5728E302F6}" type="slidenum">
              <a:rPr lang="da-DK" smtClean="0"/>
              <a:pPr/>
              <a:t>‹#›</a:t>
            </a:fld>
            <a:endParaRPr lang="da-DK"/>
          </a:p>
        </p:txBody>
      </p:sp>
      <p:sp>
        <p:nvSpPr>
          <p:cNvPr id="11" name="Pladsholder til tekst 10">
            <a:extLst>
              <a:ext uri="{FF2B5EF4-FFF2-40B4-BE49-F238E27FC236}">
                <a16:creationId xmlns:a16="http://schemas.microsoft.com/office/drawing/2014/main" id="{CD1CD501-D0E0-444F-9190-F8E84B4C977A}"/>
              </a:ext>
            </a:extLst>
          </p:cNvPr>
          <p:cNvSpPr>
            <a:spLocks noGrp="1"/>
          </p:cNvSpPr>
          <p:nvPr>
            <p:ph type="body" sz="quarter" idx="13" hasCustomPrompt="1"/>
          </p:nvPr>
        </p:nvSpPr>
        <p:spPr>
          <a:xfrm>
            <a:off x="1080000" y="617866"/>
            <a:ext cx="1440000" cy="1440000"/>
          </a:xfrm>
          <a:prstGeom prst="ellipse">
            <a:avLst/>
          </a:prstGeom>
          <a:solidFill>
            <a:schemeClr val="tx2">
              <a:lumMod val="25000"/>
              <a:lumOff val="75000"/>
            </a:schemeClr>
          </a:solidFill>
        </p:spPr>
        <p:txBody>
          <a:bodyPr lIns="0" tIns="36000" rIns="0" bIns="72000" anchor="ctr" anchorCtr="0">
            <a:noAutofit/>
          </a:bodyPr>
          <a:lstStyle>
            <a:lvl1pPr marL="0" indent="0" algn="ctr">
              <a:buNone/>
              <a:defRPr sz="72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da-DK" dirty="0"/>
              <a:t>1</a:t>
            </a:r>
          </a:p>
        </p:txBody>
      </p:sp>
      <p:pic>
        <p:nvPicPr>
          <p:cNvPr id="9" name="Billede 8">
            <a:extLst>
              <a:ext uri="{FF2B5EF4-FFF2-40B4-BE49-F238E27FC236}">
                <a16:creationId xmlns:a16="http://schemas.microsoft.com/office/drawing/2014/main" id="{8BD9857F-D5E4-49D0-86EF-18F3CFC09040}"/>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80001" y="6480000"/>
            <a:ext cx="502342" cy="179999"/>
          </a:xfrm>
          <a:prstGeom prst="rect">
            <a:avLst/>
          </a:prstGeom>
        </p:spPr>
      </p:pic>
    </p:spTree>
    <p:extLst>
      <p:ext uri="{BB962C8B-B14F-4D97-AF65-F5344CB8AC3E}">
        <p14:creationId xmlns:p14="http://schemas.microsoft.com/office/powerpoint/2010/main" val="11027546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Afbeelding verticaal wit">
    <p:spTree>
      <p:nvGrpSpPr>
        <p:cNvPr id="1" name=""/>
        <p:cNvGrpSpPr/>
        <p:nvPr/>
      </p:nvGrpSpPr>
      <p:grpSpPr>
        <a:xfrm>
          <a:off x="0" y="0"/>
          <a:ext cx="0" cy="0"/>
          <a:chOff x="0" y="0"/>
          <a:chExt cx="0" cy="0"/>
        </a:xfrm>
      </p:grpSpPr>
      <p:sp>
        <p:nvSpPr>
          <p:cNvPr id="11" name="Tijdelijke aanduiding voor tekst 10"/>
          <p:cNvSpPr>
            <a:spLocks noGrp="1"/>
          </p:cNvSpPr>
          <p:nvPr>
            <p:ph type="body" sz="quarter" idx="16"/>
          </p:nvPr>
        </p:nvSpPr>
        <p:spPr>
          <a:xfrm>
            <a:off x="635000" y="2289600"/>
            <a:ext cx="5003800" cy="3931813"/>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a:xfrm>
            <a:off x="635000" y="1051200"/>
            <a:ext cx="5003800" cy="948047"/>
          </a:xfrm>
        </p:spPr>
        <p:txBody>
          <a:bodyPr anchor="t"/>
          <a:lstStyle/>
          <a:p>
            <a:r>
              <a:rPr lang="nl-NL" dirty="0"/>
              <a:t>Klik om de stijl te bewerken</a:t>
            </a:r>
          </a:p>
        </p:txBody>
      </p:sp>
      <p:sp>
        <p:nvSpPr>
          <p:cNvPr id="10" name="Tijdelijke aanduiding voor afbeelding 9"/>
          <p:cNvSpPr>
            <a:spLocks noGrp="1"/>
          </p:cNvSpPr>
          <p:nvPr>
            <p:ph type="pic" sz="quarter" idx="24" hasCustomPrompt="1"/>
          </p:nvPr>
        </p:nvSpPr>
        <p:spPr>
          <a:xfrm>
            <a:off x="6096000" y="-2381"/>
            <a:ext cx="6096000"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96000" h="6860381">
                <a:moveTo>
                  <a:pt x="229238" y="0"/>
                </a:moveTo>
                <a:lnTo>
                  <a:pt x="6091238" y="0"/>
                </a:lnTo>
                <a:lnTo>
                  <a:pt x="6091238" y="2381"/>
                </a:lnTo>
                <a:lnTo>
                  <a:pt x="6096000" y="2381"/>
                </a:lnTo>
                <a:lnTo>
                  <a:pt x="6096000" y="6860381"/>
                </a:lnTo>
                <a:lnTo>
                  <a:pt x="6095999" y="6860381"/>
                </a:lnTo>
                <a:lnTo>
                  <a:pt x="3832225" y="6860381"/>
                </a:lnTo>
                <a:lnTo>
                  <a:pt x="232201" y="6860381"/>
                </a:lnTo>
                <a:lnTo>
                  <a:pt x="232201" y="6626381"/>
                </a:lnTo>
                <a:lnTo>
                  <a:pt x="0" y="6626381"/>
                </a:lnTo>
                <a:lnTo>
                  <a:pt x="0" y="5488781"/>
                </a:lnTo>
                <a:lnTo>
                  <a:pt x="1" y="5488781"/>
                </a:lnTo>
                <a:lnTo>
                  <a:pt x="1" y="948531"/>
                </a:lnTo>
                <a:lnTo>
                  <a:pt x="1" y="711200"/>
                </a:lnTo>
                <a:lnTo>
                  <a:pt x="1" y="2381"/>
                </a:lnTo>
                <a:lnTo>
                  <a:pt x="2" y="2381"/>
                </a:lnTo>
                <a:lnTo>
                  <a:pt x="2" y="711994"/>
                </a:lnTo>
                <a:lnTo>
                  <a:pt x="233366" y="711994"/>
                </a:lnTo>
                <a:lnTo>
                  <a:pt x="233366" y="2381"/>
                </a:lnTo>
                <a:lnTo>
                  <a:pt x="229238" y="2381"/>
                </a:lnTo>
                <a:close/>
              </a:path>
            </a:pathLst>
          </a:custGeom>
          <a:solidFill>
            <a:schemeClr val="bg1">
              <a:lumMod val="85000"/>
            </a:schemeClr>
          </a:solidFill>
        </p:spPr>
        <p:txBody>
          <a:bodyPr wrap="square" anchor="ctr" anchorCtr="0">
            <a:noAutofit/>
          </a:bodyPr>
          <a:lstStyle/>
          <a:p>
            <a:r>
              <a:rPr lang="nl-NL" dirty="0"/>
              <a:t>Klik op het pictogram als u een afbeelding </a:t>
            </a:r>
            <a:r>
              <a:rPr lang="nl-NL"/>
              <a:t>wilt toevoegen. Let </a:t>
            </a:r>
            <a:r>
              <a:rPr lang="nl-NL" dirty="0"/>
              <a:t>op de rechten van de foto!</a:t>
            </a:r>
          </a:p>
        </p:txBody>
      </p:sp>
      <p:sp>
        <p:nvSpPr>
          <p:cNvPr id="6" name="Tijdelijke aanduiding voor datum 5"/>
          <p:cNvSpPr>
            <a:spLocks noGrp="1"/>
          </p:cNvSpPr>
          <p:nvPr>
            <p:ph type="dt" sz="half" idx="25"/>
          </p:nvPr>
        </p:nvSpPr>
        <p:spPr/>
        <p:txBody>
          <a:bodyPr/>
          <a:lstStyle/>
          <a:p>
            <a:fld id="{6302B847-34F3-4E9B-ABC7-3D6A5F7E8EBA}" type="datetime1">
              <a:rPr lang="nl-NL" smtClean="0"/>
              <a:t>29-5-2024</a:t>
            </a:fld>
            <a:endParaRPr lang="nl-NL" dirty="0"/>
          </a:p>
        </p:txBody>
      </p:sp>
      <p:sp>
        <p:nvSpPr>
          <p:cNvPr id="12" name="Tijdelijke aanduiding voor voettekst 11"/>
          <p:cNvSpPr>
            <a:spLocks noGrp="1"/>
          </p:cNvSpPr>
          <p:nvPr>
            <p:ph type="ftr" sz="quarter" idx="26"/>
          </p:nvPr>
        </p:nvSpPr>
        <p:spPr/>
        <p:txBody>
          <a:bodyPr/>
          <a:lstStyle/>
          <a:p>
            <a:endParaRPr lang="nl-NL" dirty="0"/>
          </a:p>
        </p:txBody>
      </p:sp>
      <p:sp>
        <p:nvSpPr>
          <p:cNvPr id="13" name="Tijdelijke aanduiding voor dianummer 12"/>
          <p:cNvSpPr>
            <a:spLocks noGrp="1"/>
          </p:cNvSpPr>
          <p:nvPr>
            <p:ph type="sldNum" sz="quarter" idx="27"/>
          </p:nvPr>
        </p:nvSpPr>
        <p:spPr/>
        <p:txBody>
          <a:bodyPr/>
          <a:lstStyle/>
          <a:p>
            <a:fld id="{10A0A6AF-03C5-477E-939A-E28F7E7F05EA}" type="slidenum">
              <a:rPr lang="nl-NL" smtClean="0"/>
              <a:pPr/>
              <a:t>‹#›</a:t>
            </a:fld>
            <a:endParaRPr lang="nl-NL" dirty="0"/>
          </a:p>
        </p:txBody>
      </p:sp>
      <p:pic>
        <p:nvPicPr>
          <p:cNvPr id="8" name="Afbeelding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 y="0"/>
            <a:ext cx="12191988" cy="1066798"/>
          </a:xfrm>
          <a:prstGeom prst="rect">
            <a:avLst/>
          </a:prstGeom>
        </p:spPr>
      </p:pic>
      <p:sp>
        <p:nvSpPr>
          <p:cNvPr id="9" name="Rechthoek 12"/>
          <p:cNvSpPr>
            <a:spLocks/>
          </p:cNvSpPr>
          <p:nvPr userDrawn="1"/>
        </p:nvSpPr>
        <p:spPr>
          <a:xfrm>
            <a:off x="5862000" y="6620400"/>
            <a:ext cx="468000" cy="237600"/>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3377244311"/>
      </p:ext>
    </p:extLst>
  </p:cSld>
  <p:clrMapOvr>
    <a:masterClrMapping/>
  </p:clrMapOvr>
  <p:extLst>
    <p:ext uri="{DCECCB84-F9BA-43D5-87BE-67443E8EF086}">
      <p15:sldGuideLst xmlns:p15="http://schemas.microsoft.com/office/powerpoint/2012/main">
        <p15:guide id="1" pos="3977">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Afbeelding horizontaal kleur">
    <p:bg>
      <p:bgRef idx="1001">
        <a:schemeClr val="bg2"/>
      </p:bgRef>
    </p:bg>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hasCustomPrompt="1"/>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solidFill>
            <a:schemeClr val="tx1">
              <a:lumMod val="85000"/>
            </a:schemeClr>
          </a:solidFill>
        </p:spPr>
        <p:txBody>
          <a:bodyPr wrap="square" lIns="720000" tIns="1152000">
            <a:noAutofit/>
          </a:bodyPr>
          <a:lstStyle>
            <a:lvl1pPr>
              <a:buClr>
                <a:schemeClr val="bg2"/>
              </a:buClr>
              <a:tabLst>
                <a:tab pos="1619250" algn="l"/>
              </a:tabLst>
              <a:defRPr>
                <a:solidFill>
                  <a:schemeClr val="bg1"/>
                </a:solidFill>
              </a:defRPr>
            </a:lvl1pPr>
          </a:lstStyle>
          <a:p>
            <a:r>
              <a:rPr lang="nl-NL" dirty="0"/>
              <a:t>Klik op het pictogram als u een afbeelding </a:t>
            </a:r>
            <a:r>
              <a:rPr lang="nl-NL"/>
              <a:t>wilt toevoegen. </a:t>
            </a:r>
            <a:br>
              <a:rPr lang="nl-NL" dirty="0"/>
            </a:br>
            <a:r>
              <a:rPr lang="nl-NL" dirty="0"/>
              <a:t>Let op de rechten van de foto!</a:t>
            </a:r>
          </a:p>
        </p:txBody>
      </p:sp>
      <p:sp>
        <p:nvSpPr>
          <p:cNvPr id="2" name="Titel 1"/>
          <p:cNvSpPr>
            <a:spLocks noGrp="1"/>
          </p:cNvSpPr>
          <p:nvPr>
            <p:ph type="title"/>
          </p:nvPr>
        </p:nvSpPr>
        <p:spPr>
          <a:xfrm>
            <a:off x="634205" y="3888000"/>
            <a:ext cx="5004595" cy="2333413"/>
          </a:xfrm>
        </p:spPr>
        <p:txBody>
          <a:bodyPr anchor="t" anchorCtr="0"/>
          <a:lstStyle>
            <a:lvl1pPr>
              <a:defRPr>
                <a:solidFill>
                  <a:schemeClr val="tx1"/>
                </a:solidFill>
              </a:defRPr>
            </a:lvl1pPr>
          </a:lstStyle>
          <a:p>
            <a:r>
              <a:rPr lang="nl-NL"/>
              <a:t>Klik om de stijl te bewerken</a:t>
            </a:r>
            <a:endParaRPr lang="nl-NL" dirty="0"/>
          </a:p>
        </p:txBody>
      </p:sp>
      <p:sp>
        <p:nvSpPr>
          <p:cNvPr id="6" name="Tijdelijke aanduiding voor tekst 13"/>
          <p:cNvSpPr>
            <a:spLocks noGrp="1"/>
          </p:cNvSpPr>
          <p:nvPr>
            <p:ph type="body" sz="quarter" idx="13"/>
          </p:nvPr>
        </p:nvSpPr>
        <p:spPr>
          <a:xfrm>
            <a:off x="6554588" y="3888000"/>
            <a:ext cx="5004000" cy="2333413"/>
          </a:xfrm>
        </p:spPr>
        <p:txBody>
          <a:bodyPr tIns="50400" numCol="1" spcCol="468000" anchor="t"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0" name="Tijdelijke aanduiding voor datum 9"/>
          <p:cNvSpPr>
            <a:spLocks noGrp="1"/>
          </p:cNvSpPr>
          <p:nvPr>
            <p:ph type="dt" sz="half" idx="15"/>
          </p:nvPr>
        </p:nvSpPr>
        <p:spPr/>
        <p:txBody>
          <a:bodyPr/>
          <a:lstStyle>
            <a:lvl1pPr>
              <a:defRPr>
                <a:solidFill>
                  <a:schemeClr val="tx2"/>
                </a:solidFill>
              </a:defRPr>
            </a:lvl1pPr>
          </a:lstStyle>
          <a:p>
            <a:fld id="{19286163-C1E2-4FFB-A11D-CBFC1A8A444D}" type="datetime1">
              <a:rPr lang="nl-NL" smtClean="0"/>
              <a:t>29-5-2024</a:t>
            </a:fld>
            <a:endParaRPr lang="nl-NL" dirty="0"/>
          </a:p>
        </p:txBody>
      </p:sp>
      <p:sp>
        <p:nvSpPr>
          <p:cNvPr id="11" name="Tijdelijke aanduiding voor voettekst 10"/>
          <p:cNvSpPr>
            <a:spLocks noGrp="1"/>
          </p:cNvSpPr>
          <p:nvPr>
            <p:ph type="ftr" sz="quarter" idx="16"/>
          </p:nvPr>
        </p:nvSpPr>
        <p:spPr/>
        <p:txBody>
          <a:bodyPr/>
          <a:lstStyle>
            <a:lvl1pPr>
              <a:defRPr>
                <a:solidFill>
                  <a:schemeClr val="tx2"/>
                </a:solidFill>
              </a:defRPr>
            </a:lvl1pPr>
          </a:lstStyle>
          <a:p>
            <a:endParaRPr lang="nl-NL" dirty="0"/>
          </a:p>
        </p:txBody>
      </p:sp>
      <p:sp>
        <p:nvSpPr>
          <p:cNvPr id="13" name="Tijdelijke aanduiding voor dianummer 12"/>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a:t>
            </a:fld>
            <a:endParaRPr lang="nl-NL" dirty="0"/>
          </a:p>
        </p:txBody>
      </p:sp>
      <p:pic>
        <p:nvPicPr>
          <p:cNvPr id="8" name="Afbeelding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 y="0"/>
            <a:ext cx="12191988" cy="1066798"/>
          </a:xfrm>
          <a:prstGeom prst="rect">
            <a:avLst/>
          </a:prstGeom>
        </p:spPr>
      </p:pic>
      <p:sp>
        <p:nvSpPr>
          <p:cNvPr id="9" name="Rechthoek 12"/>
          <p:cNvSpPr>
            <a:spLocks/>
          </p:cNvSpPr>
          <p:nvPr userDrawn="1"/>
        </p:nvSpPr>
        <p:spPr>
          <a:xfrm>
            <a:off x="5862000" y="6620400"/>
            <a:ext cx="468000" cy="237600"/>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260104859"/>
      </p:ext>
    </p:extLst>
  </p:cSld>
  <p:clrMapOvr>
    <a:overrideClrMapping bg1="dk1" tx1="lt1" bg2="dk2" tx2="lt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Afbeelding horizontaal wit">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hasCustomPrompt="1"/>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solidFill>
            <a:schemeClr val="tx1">
              <a:alpha val="10000"/>
            </a:schemeClr>
          </a:solidFill>
        </p:spPr>
        <p:txBody>
          <a:bodyPr wrap="square" lIns="720000" tIns="1152000">
            <a:noAutofit/>
          </a:bodyPr>
          <a:lstStyle>
            <a:lvl1pPr>
              <a:defRPr/>
            </a:lvl1pPr>
          </a:lstStyle>
          <a:p>
            <a:r>
              <a:rPr lang="nl-NL" dirty="0"/>
              <a:t>Klik op het pictogram als u een afbeelding </a:t>
            </a:r>
            <a:r>
              <a:rPr lang="nl-NL"/>
              <a:t>wilt toevoegen. </a:t>
            </a:r>
            <a:br>
              <a:rPr lang="nl-NL" dirty="0"/>
            </a:br>
            <a:r>
              <a:rPr lang="nl-NL" dirty="0"/>
              <a:t>Let op de rechten van de foto!</a:t>
            </a:r>
          </a:p>
        </p:txBody>
      </p:sp>
      <p:sp>
        <p:nvSpPr>
          <p:cNvPr id="14" name="Tijdelijke aanduiding voor tekst 13"/>
          <p:cNvSpPr>
            <a:spLocks noGrp="1"/>
          </p:cNvSpPr>
          <p:nvPr>
            <p:ph type="body" sz="quarter" idx="13"/>
          </p:nvPr>
        </p:nvSpPr>
        <p:spPr>
          <a:xfrm>
            <a:off x="6553199" y="3888000"/>
            <a:ext cx="5004000" cy="2333413"/>
          </a:xfrm>
        </p:spPr>
        <p:txBody>
          <a:bodyPr tIns="50400" numCol="1" spcCol="468000" anchor="t"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a:xfrm>
            <a:off x="634206" y="3888000"/>
            <a:ext cx="5004594" cy="2333413"/>
          </a:xfrm>
        </p:spPr>
        <p:txBody>
          <a:bodyPr anchor="t" anchorCtr="0"/>
          <a:lstStyle/>
          <a:p>
            <a:r>
              <a:rPr lang="nl-NL"/>
              <a:t>Klik om de stijl te bewerken</a:t>
            </a:r>
            <a:endParaRPr lang="nl-NL" dirty="0"/>
          </a:p>
        </p:txBody>
      </p:sp>
      <p:sp>
        <p:nvSpPr>
          <p:cNvPr id="9" name="Tijdelijke aanduiding voor datum 8"/>
          <p:cNvSpPr>
            <a:spLocks noGrp="1"/>
          </p:cNvSpPr>
          <p:nvPr>
            <p:ph type="dt" sz="half" idx="15"/>
          </p:nvPr>
        </p:nvSpPr>
        <p:spPr/>
        <p:txBody>
          <a:bodyPr/>
          <a:lstStyle/>
          <a:p>
            <a:fld id="{B486C49E-5C31-4AFA-B0A2-3F054ADBA45B}" type="datetime1">
              <a:rPr lang="nl-NL" smtClean="0"/>
              <a:t>29-5-2024</a:t>
            </a:fld>
            <a:endParaRPr lang="nl-NL" dirty="0"/>
          </a:p>
        </p:txBody>
      </p:sp>
      <p:sp>
        <p:nvSpPr>
          <p:cNvPr id="10" name="Tijdelijke aanduiding voor voettekst 9"/>
          <p:cNvSpPr>
            <a:spLocks noGrp="1"/>
          </p:cNvSpPr>
          <p:nvPr>
            <p:ph type="ftr" sz="quarter" idx="16"/>
          </p:nvPr>
        </p:nvSpPr>
        <p:spPr/>
        <p:txBody>
          <a:bodyPr/>
          <a:lstStyle/>
          <a:p>
            <a:endParaRPr lang="nl-NL" dirty="0"/>
          </a:p>
        </p:txBody>
      </p:sp>
      <p:sp>
        <p:nvSpPr>
          <p:cNvPr id="11" name="Tijdelijke aanduiding voor dianummer 10"/>
          <p:cNvSpPr>
            <a:spLocks noGrp="1"/>
          </p:cNvSpPr>
          <p:nvPr>
            <p:ph type="sldNum" sz="quarter" idx="17"/>
          </p:nvPr>
        </p:nvSpPr>
        <p:spPr/>
        <p:txBody>
          <a:bodyPr/>
          <a:lstStyle/>
          <a:p>
            <a:fld id="{10A0A6AF-03C5-477E-939A-E28F7E7F05EA}" type="slidenum">
              <a:rPr lang="nl-NL" smtClean="0"/>
              <a:pPr/>
              <a:t>‹#›</a:t>
            </a:fld>
            <a:endParaRPr lang="nl-NL" dirty="0"/>
          </a:p>
        </p:txBody>
      </p:sp>
      <p:pic>
        <p:nvPicPr>
          <p:cNvPr id="8" name="Afbeelding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 y="0"/>
            <a:ext cx="12191988" cy="1066798"/>
          </a:xfrm>
          <a:prstGeom prst="rect">
            <a:avLst/>
          </a:prstGeom>
        </p:spPr>
      </p:pic>
      <p:sp>
        <p:nvSpPr>
          <p:cNvPr id="13" name="Rechthoek 12"/>
          <p:cNvSpPr>
            <a:spLocks/>
          </p:cNvSpPr>
          <p:nvPr userDrawn="1"/>
        </p:nvSpPr>
        <p:spPr>
          <a:xfrm>
            <a:off x="5862000" y="6620400"/>
            <a:ext cx="468000" cy="237600"/>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38032793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Afbeelding hor. kleur zonder titel">
    <p:bg>
      <p:bgRef idx="1001">
        <a:schemeClr val="bg2"/>
      </p:bgRef>
    </p:bg>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hasCustomPrompt="1"/>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solidFill>
            <a:schemeClr val="tx1">
              <a:lumMod val="85000"/>
            </a:schemeClr>
          </a:solidFill>
        </p:spPr>
        <p:txBody>
          <a:bodyPr wrap="square" lIns="720000" tIns="1152000">
            <a:noAutofit/>
          </a:bodyPr>
          <a:lstStyle>
            <a:lvl1pPr>
              <a:tabLst>
                <a:tab pos="1619250" algn="l"/>
              </a:tabLst>
              <a:defRPr>
                <a:solidFill>
                  <a:schemeClr val="bg1"/>
                </a:solidFill>
              </a:defRPr>
            </a:lvl1pPr>
          </a:lstStyle>
          <a:p>
            <a:r>
              <a:rPr lang="nl-NL" dirty="0"/>
              <a:t>Klik op het pictogram als u een afbeelding </a:t>
            </a:r>
            <a:r>
              <a:rPr lang="nl-NL"/>
              <a:t>wilt toevoegen. </a:t>
            </a:r>
            <a:br>
              <a:rPr lang="nl-NL" dirty="0"/>
            </a:br>
            <a:r>
              <a:rPr lang="nl-NL" dirty="0"/>
              <a:t>Let op de rechten van de foto!</a:t>
            </a:r>
          </a:p>
        </p:txBody>
      </p:sp>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8" name="Tijdelijke aanduiding voor datum 7"/>
          <p:cNvSpPr>
            <a:spLocks noGrp="1"/>
          </p:cNvSpPr>
          <p:nvPr>
            <p:ph type="dt" sz="half" idx="15"/>
          </p:nvPr>
        </p:nvSpPr>
        <p:spPr/>
        <p:txBody>
          <a:bodyPr/>
          <a:lstStyle>
            <a:lvl1pPr>
              <a:defRPr>
                <a:solidFill>
                  <a:schemeClr val="tx2"/>
                </a:solidFill>
              </a:defRPr>
            </a:lvl1pPr>
          </a:lstStyle>
          <a:p>
            <a:fld id="{00F2E642-C725-494E-920B-439ED63A2F91}" type="datetime1">
              <a:rPr lang="nl-NL" smtClean="0"/>
              <a:t>29-5-2024</a:t>
            </a:fld>
            <a:endParaRPr lang="nl-NL" dirty="0"/>
          </a:p>
        </p:txBody>
      </p:sp>
      <p:sp>
        <p:nvSpPr>
          <p:cNvPr id="9" name="Tijdelijke aanduiding voor voettekst 8"/>
          <p:cNvSpPr>
            <a:spLocks noGrp="1"/>
          </p:cNvSpPr>
          <p:nvPr>
            <p:ph type="ftr" sz="quarter" idx="16"/>
          </p:nvPr>
        </p:nvSpPr>
        <p:spPr/>
        <p:txBody>
          <a:bodyPr/>
          <a:lstStyle>
            <a:lvl1pPr>
              <a:defRPr>
                <a:solidFill>
                  <a:schemeClr val="tx2"/>
                </a:solidFill>
              </a:defRPr>
            </a:lvl1pPr>
          </a:lstStyle>
          <a:p>
            <a:endParaRPr lang="nl-NL" dirty="0"/>
          </a:p>
        </p:txBody>
      </p:sp>
      <p:sp>
        <p:nvSpPr>
          <p:cNvPr id="10" name="Tijdelijke aanduiding voor dianummer 9"/>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a:t>
            </a:fld>
            <a:endParaRPr lang="nl-NL" dirty="0"/>
          </a:p>
        </p:txBody>
      </p:sp>
      <p:pic>
        <p:nvPicPr>
          <p:cNvPr id="7" name="Afbeelding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 y="0"/>
            <a:ext cx="12191988" cy="1066798"/>
          </a:xfrm>
          <a:prstGeom prst="rect">
            <a:avLst/>
          </a:prstGeom>
        </p:spPr>
      </p:pic>
      <p:sp>
        <p:nvSpPr>
          <p:cNvPr id="11" name="Rechthoek 12"/>
          <p:cNvSpPr>
            <a:spLocks/>
          </p:cNvSpPr>
          <p:nvPr userDrawn="1"/>
        </p:nvSpPr>
        <p:spPr>
          <a:xfrm>
            <a:off x="5862000" y="6620400"/>
            <a:ext cx="468000" cy="237600"/>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788024127"/>
      </p:ext>
    </p:extLst>
  </p:cSld>
  <p:clrMapOvr>
    <a:overrideClrMapping bg1="dk1" tx1="lt1" bg2="dk2" tx2="lt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Afbeelding hor. wit zonder titel">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hasCustomPrompt="1"/>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solidFill>
            <a:schemeClr val="bg1">
              <a:lumMod val="85000"/>
            </a:schemeClr>
          </a:solidFill>
        </p:spPr>
        <p:txBody>
          <a:bodyPr wrap="square" lIns="720000" tIns="1152000">
            <a:noAutofit/>
          </a:bodyPr>
          <a:lstStyle>
            <a:lvl1pPr>
              <a:defRPr/>
            </a:lvl1pPr>
          </a:lstStyle>
          <a:p>
            <a:r>
              <a:rPr lang="nl-NL" dirty="0"/>
              <a:t>Klik op het pictogram als u een afbeelding </a:t>
            </a:r>
            <a:r>
              <a:rPr lang="nl-NL"/>
              <a:t>wilt toevoegen. </a:t>
            </a:r>
            <a:br>
              <a:rPr lang="nl-NL" dirty="0"/>
            </a:br>
            <a:r>
              <a:rPr lang="nl-NL" dirty="0"/>
              <a:t>Let op de rechten van de foto!</a:t>
            </a:r>
          </a:p>
        </p:txBody>
      </p:sp>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8" name="Tijdelijke aanduiding voor datum 7"/>
          <p:cNvSpPr>
            <a:spLocks noGrp="1"/>
          </p:cNvSpPr>
          <p:nvPr>
            <p:ph type="dt" sz="half" idx="15"/>
          </p:nvPr>
        </p:nvSpPr>
        <p:spPr/>
        <p:txBody>
          <a:bodyPr/>
          <a:lstStyle/>
          <a:p>
            <a:fld id="{1B4DDBB7-9A6A-47A2-A4EC-EA55C014B192}" type="datetime1">
              <a:rPr lang="nl-NL" smtClean="0"/>
              <a:t>29-5-2024</a:t>
            </a:fld>
            <a:endParaRPr lang="nl-NL" dirty="0"/>
          </a:p>
        </p:txBody>
      </p:sp>
      <p:sp>
        <p:nvSpPr>
          <p:cNvPr id="9" name="Tijdelijke aanduiding voor voettekst 8"/>
          <p:cNvSpPr>
            <a:spLocks noGrp="1"/>
          </p:cNvSpPr>
          <p:nvPr>
            <p:ph type="ftr" sz="quarter" idx="16"/>
          </p:nvPr>
        </p:nvSpPr>
        <p:spPr/>
        <p:txBody>
          <a:bodyPr/>
          <a:lstStyle/>
          <a:p>
            <a:endParaRPr lang="nl-NL" dirty="0"/>
          </a:p>
        </p:txBody>
      </p:sp>
      <p:sp>
        <p:nvSpPr>
          <p:cNvPr id="10" name="Tijdelijke aanduiding voor dianummer 9"/>
          <p:cNvSpPr>
            <a:spLocks noGrp="1"/>
          </p:cNvSpPr>
          <p:nvPr>
            <p:ph type="sldNum" sz="quarter" idx="17"/>
          </p:nvPr>
        </p:nvSpPr>
        <p:spPr/>
        <p:txBody>
          <a:bodyPr/>
          <a:lstStyle/>
          <a:p>
            <a:fld id="{10A0A6AF-03C5-477E-939A-E28F7E7F05EA}" type="slidenum">
              <a:rPr lang="nl-NL" smtClean="0"/>
              <a:pPr/>
              <a:t>‹#›</a:t>
            </a:fld>
            <a:endParaRPr lang="nl-NL" dirty="0"/>
          </a:p>
        </p:txBody>
      </p:sp>
      <p:pic>
        <p:nvPicPr>
          <p:cNvPr id="7" name="Afbeelding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 y="0"/>
            <a:ext cx="12191988" cy="1066798"/>
          </a:xfrm>
          <a:prstGeom prst="rect">
            <a:avLst/>
          </a:prstGeom>
        </p:spPr>
      </p:pic>
      <p:sp>
        <p:nvSpPr>
          <p:cNvPr id="11" name="Rechthoek 12"/>
          <p:cNvSpPr>
            <a:spLocks/>
          </p:cNvSpPr>
          <p:nvPr userDrawn="1"/>
        </p:nvSpPr>
        <p:spPr>
          <a:xfrm>
            <a:off x="5862000" y="6620400"/>
            <a:ext cx="468000" cy="237600"/>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38770716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Afbeelding horizontaal kleur titel">
    <p:bg>
      <p:bgRef idx="1001">
        <a:schemeClr val="bg2"/>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hasCustomPrompt="1"/>
          </p:nvPr>
        </p:nvSpPr>
        <p:spPr>
          <a:xfrm>
            <a:off x="0" y="3427413"/>
            <a:ext cx="12192000" cy="3430587"/>
          </a:xfrm>
          <a:custGeom>
            <a:avLst/>
            <a:gdLst>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0000 w 12192000"/>
              <a:gd name="connsiteY4" fmla="*/ 3192987 h 3430587"/>
              <a:gd name="connsiteX5" fmla="*/ 5862000 w 12192000"/>
              <a:gd name="connsiteY5" fmla="*/ 3192987 h 3430587"/>
              <a:gd name="connsiteX6" fmla="*/ 5862000 w 12192000"/>
              <a:gd name="connsiteY6" fmla="*/ 3430587 h 3430587"/>
              <a:gd name="connsiteX7" fmla="*/ 0 w 12192000"/>
              <a:gd name="connsiteY7" fmla="*/ 3430587 h 34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30587">
                <a:moveTo>
                  <a:pt x="0" y="0"/>
                </a:moveTo>
                <a:lnTo>
                  <a:pt x="12192000" y="0"/>
                </a:lnTo>
                <a:lnTo>
                  <a:pt x="12192000" y="3430587"/>
                </a:lnTo>
                <a:lnTo>
                  <a:pt x="6330000" y="3430587"/>
                </a:lnTo>
                <a:lnTo>
                  <a:pt x="6330000" y="3192987"/>
                </a:lnTo>
                <a:lnTo>
                  <a:pt x="5862000" y="3192987"/>
                </a:lnTo>
                <a:lnTo>
                  <a:pt x="5862000" y="3430587"/>
                </a:lnTo>
                <a:lnTo>
                  <a:pt x="0" y="3430587"/>
                </a:lnTo>
                <a:close/>
              </a:path>
            </a:pathLst>
          </a:custGeom>
          <a:solidFill>
            <a:schemeClr val="tx1">
              <a:lumMod val="85000"/>
            </a:schemeClr>
          </a:solidFill>
        </p:spPr>
        <p:txBody>
          <a:bodyPr wrap="square" lIns="612000">
            <a:noAutofit/>
          </a:bodyPr>
          <a:lstStyle>
            <a:lvl1pPr>
              <a:buClr>
                <a:schemeClr val="bg2"/>
              </a:buClr>
              <a:defRPr>
                <a:solidFill>
                  <a:schemeClr val="bg1"/>
                </a:solidFill>
              </a:defRPr>
            </a:lvl1pPr>
          </a:lstStyle>
          <a:p>
            <a:r>
              <a:rPr lang="nl-NL" dirty="0"/>
              <a:t>Klik op het pictogram als u een afbeelding </a:t>
            </a:r>
            <a:r>
              <a:rPr lang="nl-NL"/>
              <a:t>wilt toevoegen. </a:t>
            </a:r>
            <a:br>
              <a:rPr lang="nl-NL" dirty="0"/>
            </a:br>
            <a:r>
              <a:rPr lang="nl-NL" dirty="0"/>
              <a:t>Let op de rechten van de foto!</a:t>
            </a:r>
          </a:p>
        </p:txBody>
      </p:sp>
      <p:sp>
        <p:nvSpPr>
          <p:cNvPr id="2" name="Titel 1"/>
          <p:cNvSpPr>
            <a:spLocks noGrp="1"/>
          </p:cNvSpPr>
          <p:nvPr>
            <p:ph type="title"/>
          </p:nvPr>
        </p:nvSpPr>
        <p:spPr>
          <a:xfrm>
            <a:off x="633600" y="1051200"/>
            <a:ext cx="10924382" cy="946800"/>
          </a:xfrm>
        </p:spPr>
        <p:txBody>
          <a:bodyPr/>
          <a:lstStyle>
            <a:lvl1pPr>
              <a:defRPr>
                <a:solidFill>
                  <a:schemeClr val="tx1"/>
                </a:solidFill>
              </a:defRPr>
            </a:lvl1pPr>
          </a:lstStyle>
          <a:p>
            <a:r>
              <a:rPr lang="nl-NL"/>
              <a:t>Klik om de stijl te bewerken</a:t>
            </a:r>
            <a:endParaRPr lang="nl-NL" dirty="0"/>
          </a:p>
        </p:txBody>
      </p:sp>
      <p:sp>
        <p:nvSpPr>
          <p:cNvPr id="13" name="Tijdelijke aanduiding voor datum 12"/>
          <p:cNvSpPr>
            <a:spLocks noGrp="1"/>
          </p:cNvSpPr>
          <p:nvPr>
            <p:ph type="dt" sz="half" idx="15"/>
          </p:nvPr>
        </p:nvSpPr>
        <p:spPr/>
        <p:txBody>
          <a:bodyPr/>
          <a:lstStyle/>
          <a:p>
            <a:fld id="{6F40F4EC-9902-48A8-8FC7-25FBEB458FB3}" type="datetime1">
              <a:rPr lang="nl-NL" smtClean="0"/>
              <a:t>29-5-2024</a:t>
            </a:fld>
            <a:endParaRPr lang="nl-NL" dirty="0"/>
          </a:p>
        </p:txBody>
      </p:sp>
      <p:sp>
        <p:nvSpPr>
          <p:cNvPr id="14" name="Tijdelijke aanduiding voor voettekst 13"/>
          <p:cNvSpPr>
            <a:spLocks noGrp="1"/>
          </p:cNvSpPr>
          <p:nvPr>
            <p:ph type="ftr" sz="quarter" idx="16"/>
          </p:nvPr>
        </p:nvSpPr>
        <p:spPr/>
        <p:txBody>
          <a:bodyPr/>
          <a:lstStyle/>
          <a:p>
            <a:endParaRPr lang="nl-NL" dirty="0"/>
          </a:p>
        </p:txBody>
      </p:sp>
      <p:sp>
        <p:nvSpPr>
          <p:cNvPr id="15" name="Tijdelijke aanduiding voor dianummer 14"/>
          <p:cNvSpPr>
            <a:spLocks noGrp="1"/>
          </p:cNvSpPr>
          <p:nvPr>
            <p:ph type="sldNum" sz="quarter" idx="17"/>
          </p:nvPr>
        </p:nvSpPr>
        <p:spPr/>
        <p:txBody>
          <a:bodyPr/>
          <a:lstStyle/>
          <a:p>
            <a:fld id="{10A0A6AF-03C5-477E-939A-E28F7E7F05EA}" type="slidenum">
              <a:rPr lang="nl-NL" smtClean="0"/>
              <a:pPr/>
              <a:t>‹#›</a:t>
            </a:fld>
            <a:endParaRPr lang="nl-NL" dirty="0"/>
          </a:p>
        </p:txBody>
      </p:sp>
      <p:pic>
        <p:nvPicPr>
          <p:cNvPr id="7" name="Afbeelding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 y="0"/>
            <a:ext cx="12191977" cy="1066798"/>
          </a:xfrm>
          <a:prstGeom prst="rect">
            <a:avLst/>
          </a:prstGeom>
        </p:spPr>
      </p:pic>
      <p:sp>
        <p:nvSpPr>
          <p:cNvPr id="8" name="Rechthoek 12"/>
          <p:cNvSpPr>
            <a:spLocks/>
          </p:cNvSpPr>
          <p:nvPr userDrawn="1"/>
        </p:nvSpPr>
        <p:spPr>
          <a:xfrm>
            <a:off x="5862000" y="6620400"/>
            <a:ext cx="468000" cy="237600"/>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4001921925"/>
      </p:ext>
    </p:extLst>
  </p:cSld>
  <p:clrMapOvr>
    <a:overrideClrMapping bg1="dk1" tx1="lt1" bg2="dk2" tx2="lt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Afbeelding horizontaal wit titel">
    <p:bg>
      <p:bgRef idx="1001">
        <a:schemeClr val="bg1"/>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hasCustomPrompt="1"/>
          </p:nvPr>
        </p:nvSpPr>
        <p:spPr>
          <a:xfrm>
            <a:off x="0" y="3427413"/>
            <a:ext cx="12192000" cy="3430587"/>
          </a:xfrm>
          <a:custGeom>
            <a:avLst/>
            <a:gdLst>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0000 w 12192000"/>
              <a:gd name="connsiteY4" fmla="*/ 3192987 h 3430587"/>
              <a:gd name="connsiteX5" fmla="*/ 5862000 w 12192000"/>
              <a:gd name="connsiteY5" fmla="*/ 3192987 h 3430587"/>
              <a:gd name="connsiteX6" fmla="*/ 5862000 w 12192000"/>
              <a:gd name="connsiteY6" fmla="*/ 3430587 h 3430587"/>
              <a:gd name="connsiteX7" fmla="*/ 0 w 12192000"/>
              <a:gd name="connsiteY7" fmla="*/ 3430587 h 34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30587">
                <a:moveTo>
                  <a:pt x="0" y="0"/>
                </a:moveTo>
                <a:lnTo>
                  <a:pt x="12192000" y="0"/>
                </a:lnTo>
                <a:lnTo>
                  <a:pt x="12192000" y="3430587"/>
                </a:lnTo>
                <a:lnTo>
                  <a:pt x="6330000" y="3430587"/>
                </a:lnTo>
                <a:lnTo>
                  <a:pt x="6330000" y="3192987"/>
                </a:lnTo>
                <a:lnTo>
                  <a:pt x="5862000" y="3192987"/>
                </a:lnTo>
                <a:lnTo>
                  <a:pt x="5862000" y="3430587"/>
                </a:lnTo>
                <a:lnTo>
                  <a:pt x="0" y="3430587"/>
                </a:lnTo>
                <a:close/>
              </a:path>
            </a:pathLst>
          </a:custGeom>
          <a:solidFill>
            <a:schemeClr val="tx1">
              <a:alpha val="10000"/>
            </a:schemeClr>
          </a:solidFill>
        </p:spPr>
        <p:txBody>
          <a:bodyPr wrap="square" lIns="612000">
            <a:noAutofit/>
          </a:bodyPr>
          <a:lstStyle>
            <a:lvl1pPr>
              <a:defRPr/>
            </a:lvl1pPr>
          </a:lstStyle>
          <a:p>
            <a:r>
              <a:rPr lang="nl-NL" dirty="0"/>
              <a:t>Klik op het pictogram als u een afbeelding </a:t>
            </a:r>
            <a:r>
              <a:rPr lang="nl-NL"/>
              <a:t>wilt toevoegen. </a:t>
            </a:r>
            <a:br>
              <a:rPr lang="nl-NL" dirty="0"/>
            </a:br>
            <a:r>
              <a:rPr lang="nl-NL" dirty="0"/>
              <a:t>Let op de rechten van de foto!</a:t>
            </a:r>
          </a:p>
        </p:txBody>
      </p:sp>
      <p:sp>
        <p:nvSpPr>
          <p:cNvPr id="9" name="Titel 8"/>
          <p:cNvSpPr>
            <a:spLocks noGrp="1"/>
          </p:cNvSpPr>
          <p:nvPr>
            <p:ph type="title"/>
          </p:nvPr>
        </p:nvSpPr>
        <p:spPr>
          <a:xfrm>
            <a:off x="634206" y="1051200"/>
            <a:ext cx="10924382" cy="946800"/>
          </a:xfrm>
        </p:spPr>
        <p:txBody>
          <a:bodyPr anchor="t"/>
          <a:lstStyle/>
          <a:p>
            <a:r>
              <a:rPr lang="nl-NL" dirty="0"/>
              <a:t>Klik om de stijl te bewerken</a:t>
            </a:r>
          </a:p>
        </p:txBody>
      </p:sp>
      <p:sp>
        <p:nvSpPr>
          <p:cNvPr id="5" name="Tijdelijke aanduiding voor datum 4"/>
          <p:cNvSpPr>
            <a:spLocks noGrp="1"/>
          </p:cNvSpPr>
          <p:nvPr>
            <p:ph type="dt" sz="half" idx="15"/>
          </p:nvPr>
        </p:nvSpPr>
        <p:spPr/>
        <p:txBody>
          <a:bodyPr/>
          <a:lstStyle/>
          <a:p>
            <a:fld id="{49E3F599-B20F-4E81-A51E-2B48468268C0}" type="datetime1">
              <a:rPr lang="nl-NL" smtClean="0"/>
              <a:t>29-5-2024</a:t>
            </a:fld>
            <a:endParaRPr lang="nl-NL" dirty="0"/>
          </a:p>
        </p:txBody>
      </p:sp>
      <p:sp>
        <p:nvSpPr>
          <p:cNvPr id="6" name="Tijdelijke aanduiding voor voettekst 5"/>
          <p:cNvSpPr>
            <a:spLocks noGrp="1"/>
          </p:cNvSpPr>
          <p:nvPr>
            <p:ph type="ftr" sz="quarter" idx="16"/>
          </p:nvPr>
        </p:nvSpPr>
        <p:spPr/>
        <p:txBody>
          <a:bodyPr/>
          <a:lstStyle/>
          <a:p>
            <a:endParaRPr lang="nl-NL" dirty="0"/>
          </a:p>
        </p:txBody>
      </p:sp>
      <p:sp>
        <p:nvSpPr>
          <p:cNvPr id="7" name="Tijdelijke aanduiding voor dianummer 6"/>
          <p:cNvSpPr>
            <a:spLocks noGrp="1"/>
          </p:cNvSpPr>
          <p:nvPr>
            <p:ph type="sldNum" sz="quarter" idx="17"/>
          </p:nvPr>
        </p:nvSpPr>
        <p:spPr/>
        <p:txBody>
          <a:bodyPr/>
          <a:lstStyle/>
          <a:p>
            <a:fld id="{10A0A6AF-03C5-477E-939A-E28F7E7F05EA}" type="slidenum">
              <a:rPr lang="nl-NL" smtClean="0"/>
              <a:pPr/>
              <a:t>‹#›</a:t>
            </a:fld>
            <a:endParaRPr lang="nl-NL" dirty="0"/>
          </a:p>
        </p:txBody>
      </p:sp>
    </p:spTree>
    <p:extLst>
      <p:ext uri="{BB962C8B-B14F-4D97-AF65-F5344CB8AC3E}">
        <p14:creationId xmlns:p14="http://schemas.microsoft.com/office/powerpoint/2010/main" val="783452042"/>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abel/grafiek">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dirty="0"/>
              <a:t>Klik om de stijl te bewerken</a:t>
            </a:r>
          </a:p>
        </p:txBody>
      </p:sp>
      <p:sp>
        <p:nvSpPr>
          <p:cNvPr id="3" name="Tijdelijke aanduiding voor inhoud 2"/>
          <p:cNvSpPr>
            <a:spLocks noGrp="1"/>
          </p:cNvSpPr>
          <p:nvPr>
            <p:ph sz="quarter" idx="13"/>
          </p:nvPr>
        </p:nvSpPr>
        <p:spPr>
          <a:xfrm>
            <a:off x="635000" y="2276475"/>
            <a:ext cx="10923588" cy="39449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0" name="Tijdelijke aanduiding voor datum 9"/>
          <p:cNvSpPr>
            <a:spLocks noGrp="1"/>
          </p:cNvSpPr>
          <p:nvPr>
            <p:ph type="dt" sz="half" idx="14"/>
          </p:nvPr>
        </p:nvSpPr>
        <p:spPr/>
        <p:txBody>
          <a:bodyPr/>
          <a:lstStyle/>
          <a:p>
            <a:fld id="{1FEE2E28-F98B-4295-901C-ABF4ADE0C200}" type="datetime1">
              <a:rPr lang="nl-NL" smtClean="0"/>
              <a:t>29-5-2024</a:t>
            </a:fld>
            <a:endParaRPr lang="nl-NL" dirty="0"/>
          </a:p>
        </p:txBody>
      </p:sp>
      <p:sp>
        <p:nvSpPr>
          <p:cNvPr id="11" name="Tijdelijke aanduiding voor voettekst 10"/>
          <p:cNvSpPr>
            <a:spLocks noGrp="1"/>
          </p:cNvSpPr>
          <p:nvPr>
            <p:ph type="ftr" sz="quarter" idx="15"/>
          </p:nvPr>
        </p:nvSpPr>
        <p:spPr/>
        <p:txBody>
          <a:bodyPr/>
          <a:lstStyle/>
          <a:p>
            <a:endParaRPr lang="nl-NL" dirty="0"/>
          </a:p>
        </p:txBody>
      </p:sp>
      <p:sp>
        <p:nvSpPr>
          <p:cNvPr id="12" name="Tijdelijke aanduiding voor dianummer 11"/>
          <p:cNvSpPr>
            <a:spLocks noGrp="1"/>
          </p:cNvSpPr>
          <p:nvPr>
            <p:ph type="sldNum" sz="quarter" idx="16"/>
          </p:nvPr>
        </p:nvSpPr>
        <p:spPr/>
        <p:txBody>
          <a:bodyPr/>
          <a:lstStyle/>
          <a:p>
            <a:fld id="{10A0A6AF-03C5-477E-939A-E28F7E7F05EA}" type="slidenum">
              <a:rPr lang="nl-NL" smtClean="0"/>
              <a:pPr/>
              <a:t>‹#›</a:t>
            </a:fld>
            <a:endParaRPr lang="nl-NL" dirty="0"/>
          </a:p>
        </p:txBody>
      </p:sp>
    </p:spTree>
    <p:extLst>
      <p:ext uri="{BB962C8B-B14F-4D97-AF65-F5344CB8AC3E}">
        <p14:creationId xmlns:p14="http://schemas.microsoft.com/office/powerpoint/2010/main" val="295000731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abel/grafiek met bijschrift">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p>
        </p:txBody>
      </p:sp>
      <p:sp>
        <p:nvSpPr>
          <p:cNvPr id="3" name="Tijdelijke aanduiding voor tekst 2"/>
          <p:cNvSpPr>
            <a:spLocks noGrp="1"/>
          </p:cNvSpPr>
          <p:nvPr>
            <p:ph type="body" sz="quarter" idx="14"/>
          </p:nvPr>
        </p:nvSpPr>
        <p:spPr>
          <a:xfrm>
            <a:off x="7958859" y="2276475"/>
            <a:ext cx="3600000" cy="3937000"/>
          </a:xfrm>
        </p:spPr>
        <p:txBody>
          <a:bodyPr/>
          <a:lstStyle>
            <a:lvl1pPr marL="0" indent="0">
              <a:buNone/>
              <a:defRPr sz="2000"/>
            </a:lvl1pPr>
            <a:lvl2pPr marL="313200" indent="0">
              <a:buNone/>
              <a:defRPr sz="1800"/>
            </a:lvl2pPr>
            <a:lvl3pPr marL="630000" indent="0">
              <a:buNone/>
              <a:defRPr sz="1600"/>
            </a:lvl3pPr>
            <a:lvl4pPr marL="943200" indent="0">
              <a:buNone/>
              <a:defRPr sz="1600"/>
            </a:lvl4pPr>
            <a:lvl5pPr marL="1260000" indent="0">
              <a:buNone/>
              <a:defRPr/>
            </a:lvl5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inhoud 8"/>
          <p:cNvSpPr>
            <a:spLocks noGrp="1"/>
          </p:cNvSpPr>
          <p:nvPr>
            <p:ph sz="quarter" idx="15"/>
          </p:nvPr>
        </p:nvSpPr>
        <p:spPr>
          <a:xfrm>
            <a:off x="635000" y="2276475"/>
            <a:ext cx="7178964" cy="3944938"/>
          </a:xfrm>
        </p:spPr>
        <p:txBody>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1" name="Tijdelijke aanduiding voor datum 10"/>
          <p:cNvSpPr>
            <a:spLocks noGrp="1"/>
          </p:cNvSpPr>
          <p:nvPr>
            <p:ph type="dt" sz="half" idx="16"/>
          </p:nvPr>
        </p:nvSpPr>
        <p:spPr/>
        <p:txBody>
          <a:bodyPr/>
          <a:lstStyle/>
          <a:p>
            <a:fld id="{9E6B83FA-8FAE-43EB-9C8D-C0F2C912D078}" type="datetime1">
              <a:rPr lang="nl-NL" smtClean="0"/>
              <a:t>29-5-2024</a:t>
            </a:fld>
            <a:endParaRPr lang="nl-NL" dirty="0"/>
          </a:p>
        </p:txBody>
      </p:sp>
      <p:sp>
        <p:nvSpPr>
          <p:cNvPr id="12" name="Tijdelijke aanduiding voor voettekst 11"/>
          <p:cNvSpPr>
            <a:spLocks noGrp="1"/>
          </p:cNvSpPr>
          <p:nvPr>
            <p:ph type="ftr" sz="quarter" idx="17"/>
          </p:nvPr>
        </p:nvSpPr>
        <p:spPr/>
        <p:txBody>
          <a:bodyPr/>
          <a:lstStyle/>
          <a:p>
            <a:endParaRPr lang="nl-NL" dirty="0"/>
          </a:p>
        </p:txBody>
      </p:sp>
      <p:sp>
        <p:nvSpPr>
          <p:cNvPr id="13" name="Tijdelijke aanduiding voor dianummer 12"/>
          <p:cNvSpPr>
            <a:spLocks noGrp="1"/>
          </p:cNvSpPr>
          <p:nvPr>
            <p:ph type="sldNum" sz="quarter" idx="18"/>
          </p:nvPr>
        </p:nvSpPr>
        <p:spPr/>
        <p:txBody>
          <a:bodyPr/>
          <a:lstStyle/>
          <a:p>
            <a:fld id="{10A0A6AF-03C5-477E-939A-E28F7E7F05EA}" type="slidenum">
              <a:rPr lang="nl-NL" smtClean="0"/>
              <a:pPr/>
              <a:t>‹#›</a:t>
            </a:fld>
            <a:endParaRPr lang="nl-NL" dirty="0"/>
          </a:p>
        </p:txBody>
      </p:sp>
    </p:spTree>
    <p:extLst>
      <p:ext uri="{BB962C8B-B14F-4D97-AF65-F5344CB8AC3E}">
        <p14:creationId xmlns:p14="http://schemas.microsoft.com/office/powerpoint/2010/main" val="28068188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cSld name="1_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a:t>Klik om de modelstijlen te bewerken</a:t>
            </a:r>
          </a:p>
        </p:txBody>
      </p:sp>
      <p:sp>
        <p:nvSpPr>
          <p:cNvPr id="4" name="sFooter"/>
          <p:cNvSpPr>
            <a:spLocks noGrp="1" noChangeArrowheads="1"/>
          </p:cNvSpPr>
          <p:nvPr>
            <p:ph type="ftr" sz="quarter" idx="10"/>
          </p:nvPr>
        </p:nvSpPr>
        <p:spPr/>
        <p:txBody>
          <a:bodyPr/>
          <a:lstStyle>
            <a:lvl1pPr>
              <a:defRPr/>
            </a:lvl1pPr>
          </a:lstStyle>
          <a:p>
            <a:pPr>
              <a:defRPr/>
            </a:pPr>
            <a:endParaRPr lang="nl-NL"/>
          </a:p>
        </p:txBody>
      </p:sp>
      <p:sp>
        <p:nvSpPr>
          <p:cNvPr id="5" name="sSlideNumber"/>
          <p:cNvSpPr>
            <a:spLocks noGrp="1" noChangeArrowheads="1"/>
          </p:cNvSpPr>
          <p:nvPr>
            <p:ph type="sldNum" sz="quarter" idx="11"/>
          </p:nvPr>
        </p:nvSpPr>
        <p:spPr/>
        <p:txBody>
          <a:bodyPr/>
          <a:lstStyle>
            <a:lvl1pPr>
              <a:defRPr/>
            </a:lvl1pPr>
          </a:lstStyle>
          <a:p>
            <a:fld id="{007B0D11-5ECA-4523-82CB-7973ED3472D1}" type="slidenum">
              <a:rPr lang="nl-NL" altLang="nl-NL"/>
              <a:pPr/>
              <a:t>‹#›</a:t>
            </a:fld>
            <a:endParaRPr lang="nl-NL" altLang="nl-NL"/>
          </a:p>
        </p:txBody>
      </p:sp>
      <p:sp>
        <p:nvSpPr>
          <p:cNvPr id="6" name="Tijdelijke aanduiding voor datum 6"/>
          <p:cNvSpPr>
            <a:spLocks noGrp="1"/>
          </p:cNvSpPr>
          <p:nvPr>
            <p:ph type="dt" sz="half" idx="22"/>
          </p:nvPr>
        </p:nvSpPr>
        <p:spPr>
          <a:xfrm>
            <a:off x="6553199" y="6372038"/>
            <a:ext cx="3781426" cy="264272"/>
          </a:xfrm>
        </p:spPr>
        <p:txBody>
          <a:bodyPr/>
          <a:lstStyle/>
          <a:p>
            <a:fld id="{335F22C3-5614-4C83-8C09-177D30273BF4}" type="datetime1">
              <a:rPr lang="nl-NL" smtClean="0"/>
              <a:t>29-5-2024</a:t>
            </a:fld>
            <a:endParaRPr lang="nl-NL" dirty="0"/>
          </a:p>
        </p:txBody>
      </p:sp>
    </p:spTree>
    <p:extLst>
      <p:ext uri="{BB962C8B-B14F-4D97-AF65-F5344CB8AC3E}">
        <p14:creationId xmlns:p14="http://schemas.microsoft.com/office/powerpoint/2010/main" val="3913387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and bulle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B4CD47-84E0-4DD6-89B7-FF3A76F23271}"/>
              </a:ext>
            </a:extLst>
          </p:cNvPr>
          <p:cNvSpPr>
            <a:spLocks noGrp="1"/>
          </p:cNvSpPr>
          <p:nvPr>
            <p:ph type="title"/>
          </p:nvPr>
        </p:nvSpPr>
        <p:spPr>
          <a:xfrm>
            <a:off x="1080000" y="414000"/>
            <a:ext cx="9720000" cy="1260000"/>
          </a:xfrm>
        </p:spPr>
        <p:txBody>
          <a:bodyPr lIns="0" tIns="0" rIns="0" bIns="0" anchor="b" anchorCtr="0">
            <a:noAutofit/>
          </a:bodyPr>
          <a:lstStyle>
            <a:lvl1pPr>
              <a:defRPr b="1">
                <a:solidFill>
                  <a:schemeClr val="accent1"/>
                </a:solidFill>
              </a:defRPr>
            </a:lvl1pPr>
          </a:lstStyle>
          <a:p>
            <a:r>
              <a:rPr lang="en-US"/>
              <a:t>Click to edit Master title style</a:t>
            </a:r>
            <a:endParaRPr lang="da-DK" dirty="0"/>
          </a:p>
        </p:txBody>
      </p:sp>
      <p:sp>
        <p:nvSpPr>
          <p:cNvPr id="3" name="Pladsholder til sidefod 2">
            <a:extLst>
              <a:ext uri="{FF2B5EF4-FFF2-40B4-BE49-F238E27FC236}">
                <a16:creationId xmlns:a16="http://schemas.microsoft.com/office/drawing/2014/main" id="{F7B46DE7-05A3-46DE-BA59-83F7FEF5FDD3}"/>
              </a:ext>
            </a:extLst>
          </p:cNvPr>
          <p:cNvSpPr>
            <a:spLocks noGrp="1"/>
          </p:cNvSpPr>
          <p:nvPr>
            <p:ph type="ftr" sz="quarter" idx="10"/>
          </p:nvPr>
        </p:nvSpPr>
        <p:spPr>
          <a:xfrm>
            <a:off x="1566000" y="6480000"/>
            <a:ext cx="5400000" cy="180000"/>
          </a:xfrm>
        </p:spPr>
        <p:txBody>
          <a:bodyPr/>
          <a:lstStyle>
            <a:lvl1pPr>
              <a:defRPr/>
            </a:lvl1pPr>
          </a:lstStyle>
          <a:p>
            <a:r>
              <a:rPr lang="en-US"/>
              <a:t>SUPER – Draft Final Report</a:t>
            </a:r>
            <a:endParaRPr lang="da-DK"/>
          </a:p>
        </p:txBody>
      </p:sp>
      <p:sp>
        <p:nvSpPr>
          <p:cNvPr id="4" name="Pladsholder til slidenummer 3">
            <a:extLst>
              <a:ext uri="{FF2B5EF4-FFF2-40B4-BE49-F238E27FC236}">
                <a16:creationId xmlns:a16="http://schemas.microsoft.com/office/drawing/2014/main" id="{FFE7A5C2-047B-4F46-B0B2-AB4D7EF81033}"/>
              </a:ext>
            </a:extLst>
          </p:cNvPr>
          <p:cNvSpPr>
            <a:spLocks noGrp="1"/>
          </p:cNvSpPr>
          <p:nvPr>
            <p:ph type="sldNum" sz="quarter" idx="11"/>
          </p:nvPr>
        </p:nvSpPr>
        <p:spPr/>
        <p:txBody>
          <a:bodyPr/>
          <a:lstStyle/>
          <a:p>
            <a:fld id="{865B7C27-3FE4-4A2D-B806-6F5728E302F6}" type="slidenum">
              <a:rPr lang="da-DK" smtClean="0"/>
              <a:pPr/>
              <a:t>‹#›</a:t>
            </a:fld>
            <a:endParaRPr lang="da-DK"/>
          </a:p>
        </p:txBody>
      </p:sp>
      <p:sp>
        <p:nvSpPr>
          <p:cNvPr id="5" name="Pladsholder til dato 4">
            <a:extLst>
              <a:ext uri="{FF2B5EF4-FFF2-40B4-BE49-F238E27FC236}">
                <a16:creationId xmlns:a16="http://schemas.microsoft.com/office/drawing/2014/main" id="{5BAFF7BD-0993-480E-92DE-7551CD4746C2}"/>
              </a:ext>
            </a:extLst>
          </p:cNvPr>
          <p:cNvSpPr>
            <a:spLocks noGrp="1"/>
          </p:cNvSpPr>
          <p:nvPr>
            <p:ph type="dt" sz="half" idx="12"/>
          </p:nvPr>
        </p:nvSpPr>
        <p:spPr/>
        <p:txBody>
          <a:bodyPr/>
          <a:lstStyle/>
          <a:p>
            <a:fld id="{27E12643-2F99-413E-B7E3-778448665D38}" type="datetime1">
              <a:rPr lang="en-US" smtClean="0"/>
              <a:pPr/>
              <a:t>5/29/2024</a:t>
            </a:fld>
            <a:endParaRPr lang="da-DK"/>
          </a:p>
        </p:txBody>
      </p:sp>
      <p:pic>
        <p:nvPicPr>
          <p:cNvPr id="7" name="Billede 6">
            <a:extLst>
              <a:ext uri="{FF2B5EF4-FFF2-40B4-BE49-F238E27FC236}">
                <a16:creationId xmlns:a16="http://schemas.microsoft.com/office/drawing/2014/main" id="{D3DE1636-AA73-41D6-914A-14C26B56CF0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80000" y="6480000"/>
            <a:ext cx="502345" cy="179999"/>
          </a:xfrm>
          <a:prstGeom prst="rect">
            <a:avLst/>
          </a:prstGeom>
        </p:spPr>
      </p:pic>
      <p:sp>
        <p:nvSpPr>
          <p:cNvPr id="11" name="Pladsholder til tekst 10">
            <a:extLst>
              <a:ext uri="{FF2B5EF4-FFF2-40B4-BE49-F238E27FC236}">
                <a16:creationId xmlns:a16="http://schemas.microsoft.com/office/drawing/2014/main" id="{06ACD415-5B38-4FCB-B23C-F24B3427A515}"/>
              </a:ext>
            </a:extLst>
          </p:cNvPr>
          <p:cNvSpPr>
            <a:spLocks noGrp="1"/>
          </p:cNvSpPr>
          <p:nvPr>
            <p:ph type="body" sz="quarter" idx="14"/>
          </p:nvPr>
        </p:nvSpPr>
        <p:spPr>
          <a:xfrm>
            <a:off x="1080000" y="1979999"/>
            <a:ext cx="9719763" cy="414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dirty="0"/>
          </a:p>
        </p:txBody>
      </p:sp>
    </p:spTree>
    <p:extLst>
      <p:ext uri="{BB962C8B-B14F-4D97-AF65-F5344CB8AC3E}">
        <p14:creationId xmlns:p14="http://schemas.microsoft.com/office/powerpoint/2010/main" val="32954757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Tabel/grafiek verticaal">
    <p:spTree>
      <p:nvGrpSpPr>
        <p:cNvPr id="1" name=""/>
        <p:cNvGrpSpPr/>
        <p:nvPr/>
      </p:nvGrpSpPr>
      <p:grpSpPr>
        <a:xfrm>
          <a:off x="0" y="0"/>
          <a:ext cx="0" cy="0"/>
          <a:chOff x="0" y="0"/>
          <a:chExt cx="0" cy="0"/>
        </a:xfrm>
      </p:grpSpPr>
      <p:sp>
        <p:nvSpPr>
          <p:cNvPr id="7" name="Rechthoek 6"/>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4"/>
          </p:nvPr>
        </p:nvSpPr>
        <p:spPr>
          <a:xfrm>
            <a:off x="6550024" y="2289599"/>
            <a:ext cx="5004000" cy="3931813"/>
          </a:xfrm>
        </p:spPr>
        <p:txBody>
          <a:bodyPr anchor="t"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pic>
        <p:nvPicPr>
          <p:cNvPr id="8" name="Afbeelding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066800"/>
          </a:xfrm>
          <a:prstGeom prst="rect">
            <a:avLst/>
          </a:prstGeom>
        </p:spPr>
      </p:pic>
      <p:sp>
        <p:nvSpPr>
          <p:cNvPr id="12" name="Rechthoek 11"/>
          <p:cNvSpPr>
            <a:spLocks/>
          </p:cNvSpPr>
          <p:nvPr userDrawn="1"/>
        </p:nvSpPr>
        <p:spPr>
          <a:xfrm>
            <a:off x="5862000" y="6620400"/>
            <a:ext cx="468000" cy="237600"/>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p:cNvSpPr>
            <a:spLocks noGrp="1"/>
          </p:cNvSpPr>
          <p:nvPr>
            <p:ph type="title"/>
          </p:nvPr>
        </p:nvSpPr>
        <p:spPr>
          <a:xfrm>
            <a:off x="6550024" y="1051200"/>
            <a:ext cx="5004000" cy="948047"/>
          </a:xfrm>
        </p:spPr>
        <p:txBody>
          <a:bodyPr/>
          <a:lstStyle>
            <a:lvl1pPr>
              <a:defRPr>
                <a:solidFill>
                  <a:schemeClr val="bg1"/>
                </a:solidFill>
              </a:defRPr>
            </a:lvl1pPr>
          </a:lstStyle>
          <a:p>
            <a:r>
              <a:rPr lang="nl-NL"/>
              <a:t>Klik om de stijl te bewerken</a:t>
            </a:r>
            <a:endParaRPr lang="nl-NL" dirty="0"/>
          </a:p>
        </p:txBody>
      </p:sp>
      <p:sp>
        <p:nvSpPr>
          <p:cNvPr id="9" name="Tijdelijke aanduiding voor inhoud 8"/>
          <p:cNvSpPr>
            <a:spLocks noGrp="1"/>
          </p:cNvSpPr>
          <p:nvPr>
            <p:ph sz="quarter" idx="19"/>
          </p:nvPr>
        </p:nvSpPr>
        <p:spPr>
          <a:xfrm>
            <a:off x="635000" y="1066799"/>
            <a:ext cx="5003800" cy="5154613"/>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4" name="Tijdelijke aanduiding voor datum 13"/>
          <p:cNvSpPr>
            <a:spLocks noGrp="1"/>
          </p:cNvSpPr>
          <p:nvPr>
            <p:ph type="dt" sz="half" idx="20"/>
          </p:nvPr>
        </p:nvSpPr>
        <p:spPr/>
        <p:txBody>
          <a:bodyPr/>
          <a:lstStyle/>
          <a:p>
            <a:fld id="{1B13AD44-FFCB-4080-A982-BB775F575FC8}" type="datetime1">
              <a:rPr lang="nl-NL" smtClean="0"/>
              <a:t>29-5-2024</a:t>
            </a:fld>
            <a:endParaRPr lang="nl-NL" dirty="0"/>
          </a:p>
        </p:txBody>
      </p:sp>
      <p:sp>
        <p:nvSpPr>
          <p:cNvPr id="15" name="Tijdelijke aanduiding voor voettekst 14"/>
          <p:cNvSpPr>
            <a:spLocks noGrp="1"/>
          </p:cNvSpPr>
          <p:nvPr>
            <p:ph type="ftr" sz="quarter" idx="21"/>
          </p:nvPr>
        </p:nvSpPr>
        <p:spPr/>
        <p:txBody>
          <a:bodyPr/>
          <a:lstStyle/>
          <a:p>
            <a:endParaRPr lang="nl-NL" dirty="0"/>
          </a:p>
        </p:txBody>
      </p:sp>
      <p:sp>
        <p:nvSpPr>
          <p:cNvPr id="16" name="Tijdelijke aanduiding voor dianummer 15"/>
          <p:cNvSpPr>
            <a:spLocks noGrp="1"/>
          </p:cNvSpPr>
          <p:nvPr>
            <p:ph type="sldNum" sz="quarter" idx="22"/>
          </p:nvPr>
        </p:nvSpPr>
        <p:spPr/>
        <p:txBody>
          <a:bodyPr/>
          <a:lstStyle/>
          <a:p>
            <a:fld id="{10A0A6AF-03C5-477E-939A-E28F7E7F05EA}" type="slidenum">
              <a:rPr lang="nl-NL" smtClean="0"/>
              <a:pPr/>
              <a:t>‹#›</a:t>
            </a:fld>
            <a:endParaRPr lang="nl-NL" dirty="0"/>
          </a:p>
        </p:txBody>
      </p:sp>
    </p:spTree>
    <p:extLst>
      <p:ext uri="{BB962C8B-B14F-4D97-AF65-F5344CB8AC3E}">
        <p14:creationId xmlns:p14="http://schemas.microsoft.com/office/powerpoint/2010/main" val="3832642931"/>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Contact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1875617"/>
            <a:ext cx="10923588" cy="1551796"/>
          </a:xfrm>
        </p:spPr>
        <p:txBody>
          <a:bodyPr anchor="ctr" anchorCtr="0">
            <a:noAutofit/>
          </a:bodyPr>
          <a:lstStyle>
            <a:lvl1pPr>
              <a:defRPr sz="4800">
                <a:solidFill>
                  <a:schemeClr val="bg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5156753" y="3846022"/>
            <a:ext cx="4680000" cy="691884"/>
          </a:xfrm>
        </p:spPr>
        <p:txBody>
          <a:bodyPr numCol="1" spcCol="180000" anchor="ctr" anchorCtr="0">
            <a:noAutofit/>
          </a:bodyPr>
          <a:lstStyle>
            <a:lvl1pPr marL="0" indent="0">
              <a:buNone/>
              <a:defRPr sz="2000" i="0">
                <a:solidFill>
                  <a:schemeClr val="tx2"/>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5156753" y="4639509"/>
            <a:ext cx="4680000" cy="691884"/>
          </a:xfrm>
        </p:spPr>
        <p:txBody>
          <a:bodyPr numCol="1" spcCol="180000" anchor="ctr" anchorCtr="0">
            <a:noAutofit/>
          </a:bodyPr>
          <a:lstStyle>
            <a:lvl1pPr marL="0" indent="0">
              <a:buNone/>
              <a:defRPr sz="2000" i="0">
                <a:solidFill>
                  <a:schemeClr val="tx2"/>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5156753" y="5405528"/>
            <a:ext cx="4680000" cy="691884"/>
          </a:xfrm>
        </p:spPr>
        <p:txBody>
          <a:bodyPr numCol="1" spcCol="180000" anchor="ctr" anchorCtr="0">
            <a:noAutofit/>
          </a:bodyPr>
          <a:lstStyle>
            <a:lvl1pPr marL="0" indent="0">
              <a:buNone/>
              <a:defRPr sz="2000" i="0">
                <a:solidFill>
                  <a:schemeClr val="tx2"/>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4544781" y="3921366"/>
            <a:ext cx="541203" cy="540000"/>
          </a:xfrm>
          <a:blipFill>
            <a:blip r:embed="rId2"/>
            <a:stretch>
              <a:fillRect/>
            </a:stretch>
          </a:blipFill>
        </p:spPr>
        <p:txBody>
          <a:bodyPr>
            <a:normAutofit/>
          </a:bodyPr>
          <a:lstStyle>
            <a:lvl1pPr marL="0" indent="0" algn="ctr">
              <a:buNone/>
              <a:defRPr sz="100">
                <a:solidFill>
                  <a:schemeClr val="bg1"/>
                </a:solidFill>
              </a:defRPr>
            </a:lvl1pPr>
          </a:lstStyle>
          <a:p>
            <a:r>
              <a:rPr lang="nl-NL" dirty="0"/>
              <a:t>Klik op het pictogram als u een afbeelding wilt toevoegen</a:t>
            </a:r>
          </a:p>
        </p:txBody>
      </p:sp>
      <p:sp>
        <p:nvSpPr>
          <p:cNvPr id="22" name="Tijdelijke aanduiding voor afbeelding 3"/>
          <p:cNvSpPr>
            <a:spLocks noGrp="1" noChangeAspect="1"/>
          </p:cNvSpPr>
          <p:nvPr>
            <p:ph type="pic" sz="quarter" idx="20"/>
          </p:nvPr>
        </p:nvSpPr>
        <p:spPr>
          <a:xfrm>
            <a:off x="4544781" y="4707382"/>
            <a:ext cx="541203" cy="540000"/>
          </a:xfrm>
          <a:blipFill>
            <a:blip r:embed="rId3"/>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4544781" y="5480872"/>
            <a:ext cx="541203" cy="540000"/>
          </a:xfrm>
          <a:blipFill>
            <a:blip r:embed="rId4"/>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4" name="Rechthoek 23"/>
          <p:cNvSpPr/>
          <p:nvPr userDrawn="1"/>
        </p:nvSpPr>
        <p:spPr>
          <a:xfrm>
            <a:off x="5773420" y="6541200"/>
            <a:ext cx="647700" cy="316800"/>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2" name="Afbeelding 1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1879600"/>
          </a:xfrm>
          <a:prstGeom prst="rect">
            <a:avLst/>
          </a:prstGeom>
        </p:spPr>
      </p:pic>
      <p:sp>
        <p:nvSpPr>
          <p:cNvPr id="7" name="Tijdelijke aanduiding voor datum 6"/>
          <p:cNvSpPr>
            <a:spLocks noGrp="1"/>
          </p:cNvSpPr>
          <p:nvPr>
            <p:ph type="dt" sz="half" idx="22"/>
          </p:nvPr>
        </p:nvSpPr>
        <p:spPr/>
        <p:txBody>
          <a:bodyPr/>
          <a:lstStyle/>
          <a:p>
            <a:fld id="{2D890607-831B-4D6B-8C6F-32181CAFD2FF}" type="datetime1">
              <a:rPr lang="nl-NL" smtClean="0"/>
              <a:t>29-5-2024</a:t>
            </a:fld>
            <a:endParaRPr lang="nl-NL" dirty="0"/>
          </a:p>
        </p:txBody>
      </p:sp>
      <p:sp>
        <p:nvSpPr>
          <p:cNvPr id="8" name="Tijdelijke aanduiding voor voettekst 7"/>
          <p:cNvSpPr>
            <a:spLocks noGrp="1"/>
          </p:cNvSpPr>
          <p:nvPr>
            <p:ph type="ftr" sz="quarter" idx="23"/>
          </p:nvPr>
        </p:nvSpPr>
        <p:spPr/>
        <p:txBody>
          <a:bodyPr/>
          <a:lstStyle/>
          <a:p>
            <a:endParaRPr lang="nl-NL" dirty="0"/>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a:t>
            </a:fld>
            <a:endParaRPr lang="nl-NL" dirty="0"/>
          </a:p>
        </p:txBody>
      </p:sp>
    </p:spTree>
    <p:extLst>
      <p:ext uri="{BB962C8B-B14F-4D97-AF65-F5344CB8AC3E}">
        <p14:creationId xmlns:p14="http://schemas.microsoft.com/office/powerpoint/2010/main" val="371595522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Contact B">
    <p:spTree>
      <p:nvGrpSpPr>
        <p:cNvPr id="1" name=""/>
        <p:cNvGrpSpPr/>
        <p:nvPr/>
      </p:nvGrpSpPr>
      <p:grpSpPr>
        <a:xfrm>
          <a:off x="0" y="0"/>
          <a:ext cx="0" cy="0"/>
          <a:chOff x="0" y="0"/>
          <a:chExt cx="0" cy="0"/>
        </a:xfrm>
      </p:grpSpPr>
      <p:sp>
        <p:nvSpPr>
          <p:cNvPr id="6" name="Rechthoek 5"/>
          <p:cNvSpPr/>
          <p:nvPr userDrawn="1"/>
        </p:nvSpPr>
        <p:spPr>
          <a:xfrm>
            <a:off x="0" y="-1"/>
            <a:ext cx="6096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2565400"/>
            <a:ext cx="5003800" cy="1727200"/>
          </a:xfrm>
        </p:spPr>
        <p:txBody>
          <a:bodyPr anchor="ctr" anchorCtr="0">
            <a:noAutofit/>
          </a:bodyPr>
          <a:lstStyle>
            <a:lvl1pPr>
              <a:defRPr sz="4800">
                <a:solidFill>
                  <a:schemeClr val="bg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7176285" y="2286000"/>
            <a:ext cx="4382303" cy="691884"/>
          </a:xfrm>
        </p:spPr>
        <p:txBody>
          <a:bodyPr numCol="1" spcCol="180000" anchor="ctr" anchorCtr="0">
            <a:noAutofit/>
          </a:bodyPr>
          <a:lstStyle>
            <a:lvl1pPr marL="0" indent="0">
              <a:buNone/>
              <a:defRPr sz="2000" i="0">
                <a:solidFill>
                  <a:schemeClr val="tx2"/>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7176285" y="3079487"/>
            <a:ext cx="4382303" cy="691884"/>
          </a:xfrm>
        </p:spPr>
        <p:txBody>
          <a:bodyPr numCol="1" spcCol="180000" anchor="ctr" anchorCtr="0">
            <a:noAutofit/>
          </a:bodyPr>
          <a:lstStyle>
            <a:lvl1pPr marL="0" indent="0">
              <a:buNone/>
              <a:defRPr sz="2000" i="0">
                <a:solidFill>
                  <a:schemeClr val="tx2"/>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7176285" y="3845506"/>
            <a:ext cx="4382303" cy="691884"/>
          </a:xfrm>
        </p:spPr>
        <p:txBody>
          <a:bodyPr numCol="1" spcCol="180000" anchor="ctr" anchorCtr="0">
            <a:noAutofit/>
          </a:bodyPr>
          <a:lstStyle>
            <a:lvl1pPr marL="0" indent="0">
              <a:buNone/>
              <a:defRPr sz="2000" i="0">
                <a:solidFill>
                  <a:schemeClr val="tx2"/>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6564313" y="2361344"/>
            <a:ext cx="541203" cy="540000"/>
          </a:xfrm>
          <a:blipFill>
            <a:blip r:embed="rId2"/>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2" name="Tijdelijke aanduiding voor afbeelding 3"/>
          <p:cNvSpPr>
            <a:spLocks noGrp="1" noChangeAspect="1"/>
          </p:cNvSpPr>
          <p:nvPr>
            <p:ph type="pic" sz="quarter" idx="20"/>
          </p:nvPr>
        </p:nvSpPr>
        <p:spPr>
          <a:xfrm>
            <a:off x="6564313" y="3147360"/>
            <a:ext cx="541203" cy="540000"/>
          </a:xfrm>
          <a:blipFill>
            <a:blip r:embed="rId3"/>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6564313" y="3920850"/>
            <a:ext cx="541203" cy="540000"/>
          </a:xfrm>
          <a:blipFill>
            <a:blip r:embed="rId4"/>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4" name="Rechthoek 23"/>
          <p:cNvSpPr/>
          <p:nvPr userDrawn="1"/>
        </p:nvSpPr>
        <p:spPr>
          <a:xfrm>
            <a:off x="5773420" y="6541200"/>
            <a:ext cx="647700" cy="316800"/>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2" name="Afbeelding 1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1879600"/>
          </a:xfrm>
          <a:prstGeom prst="rect">
            <a:avLst/>
          </a:prstGeom>
        </p:spPr>
      </p:pic>
      <p:sp>
        <p:nvSpPr>
          <p:cNvPr id="7" name="Tijdelijke aanduiding voor datum 6"/>
          <p:cNvSpPr>
            <a:spLocks noGrp="1"/>
          </p:cNvSpPr>
          <p:nvPr>
            <p:ph type="dt" sz="half" idx="22"/>
          </p:nvPr>
        </p:nvSpPr>
        <p:spPr/>
        <p:txBody>
          <a:bodyPr/>
          <a:lstStyle/>
          <a:p>
            <a:fld id="{3875741A-226D-4BD0-BFE3-F480E897D7E4}" type="datetime1">
              <a:rPr lang="nl-NL" smtClean="0"/>
              <a:t>29-5-2024</a:t>
            </a:fld>
            <a:endParaRPr lang="nl-NL" dirty="0"/>
          </a:p>
        </p:txBody>
      </p:sp>
      <p:sp>
        <p:nvSpPr>
          <p:cNvPr id="8" name="Tijdelijke aanduiding voor voettekst 7"/>
          <p:cNvSpPr>
            <a:spLocks noGrp="1"/>
          </p:cNvSpPr>
          <p:nvPr>
            <p:ph type="ftr" sz="quarter" idx="23"/>
          </p:nvPr>
        </p:nvSpPr>
        <p:spPr/>
        <p:txBody>
          <a:bodyPr/>
          <a:lstStyle/>
          <a:p>
            <a:endParaRPr lang="nl-NL" dirty="0"/>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a:t>
            </a:fld>
            <a:endParaRPr lang="nl-NL" dirty="0"/>
          </a:p>
        </p:txBody>
      </p:sp>
    </p:spTree>
    <p:extLst>
      <p:ext uri="{BB962C8B-B14F-4D97-AF65-F5344CB8AC3E}">
        <p14:creationId xmlns:p14="http://schemas.microsoft.com/office/powerpoint/2010/main" val="2554500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Contact C">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35000" y="1875617"/>
            <a:ext cx="10923588" cy="1551795"/>
          </a:xfrm>
        </p:spPr>
        <p:txBody>
          <a:bodyPr anchor="ctr" anchorCtr="0">
            <a:noAutofit/>
          </a:bodyPr>
          <a:lstStyle>
            <a:lvl1pPr>
              <a:defRPr sz="4800">
                <a:solidFill>
                  <a:schemeClr val="tx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4224313" y="3846022"/>
            <a:ext cx="4680000" cy="691884"/>
          </a:xfrm>
        </p:spPr>
        <p:txBody>
          <a:bodyPr numCol="1" spcCol="180000" anchor="ctr" anchorCtr="0">
            <a:noAutofit/>
          </a:bodyPr>
          <a:lstStyle>
            <a:lvl1pPr marL="0" indent="0">
              <a:buNone/>
              <a:defRPr sz="2000" i="0">
                <a:solidFill>
                  <a:schemeClr val="tx2"/>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4224313" y="4639509"/>
            <a:ext cx="4680000" cy="691884"/>
          </a:xfrm>
        </p:spPr>
        <p:txBody>
          <a:bodyPr numCol="1" spcCol="180000" anchor="ctr" anchorCtr="0">
            <a:noAutofit/>
          </a:bodyPr>
          <a:lstStyle>
            <a:lvl1pPr marL="0" indent="0">
              <a:buNone/>
              <a:defRPr sz="2000" i="0">
                <a:solidFill>
                  <a:schemeClr val="tx2"/>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4224313" y="5405528"/>
            <a:ext cx="4680000" cy="691884"/>
          </a:xfrm>
        </p:spPr>
        <p:txBody>
          <a:bodyPr numCol="1" spcCol="180000" anchor="ctr" anchorCtr="0">
            <a:noAutofit/>
          </a:bodyPr>
          <a:lstStyle>
            <a:lvl1pPr marL="0" indent="0">
              <a:buNone/>
              <a:defRPr sz="2000" i="0">
                <a:solidFill>
                  <a:schemeClr val="tx2"/>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3612341" y="3921366"/>
            <a:ext cx="541203" cy="540000"/>
          </a:xfrm>
          <a:blipFill>
            <a:blip r:embed="rId2"/>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2" name="Tijdelijke aanduiding voor afbeelding 3"/>
          <p:cNvSpPr>
            <a:spLocks noGrp="1" noChangeAspect="1"/>
          </p:cNvSpPr>
          <p:nvPr>
            <p:ph type="pic" sz="quarter" idx="20"/>
          </p:nvPr>
        </p:nvSpPr>
        <p:spPr>
          <a:xfrm>
            <a:off x="3612341" y="4707382"/>
            <a:ext cx="541203" cy="540000"/>
          </a:xfrm>
          <a:blipFill>
            <a:blip r:embed="rId3"/>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3612341" y="5480872"/>
            <a:ext cx="541203" cy="540000"/>
          </a:xfrm>
          <a:blipFill>
            <a:blip r:embed="rId4"/>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4" name="Rechthoek 23"/>
          <p:cNvSpPr/>
          <p:nvPr userDrawn="1"/>
        </p:nvSpPr>
        <p:spPr>
          <a:xfrm>
            <a:off x="5773420" y="6541200"/>
            <a:ext cx="647700" cy="316800"/>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1" name="Afbeelding 10"/>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1879600"/>
          </a:xfrm>
          <a:prstGeom prst="rect">
            <a:avLst/>
          </a:prstGeom>
        </p:spPr>
      </p:pic>
      <p:sp>
        <p:nvSpPr>
          <p:cNvPr id="6" name="Tijdelijke aanduiding voor datum 5"/>
          <p:cNvSpPr>
            <a:spLocks noGrp="1"/>
          </p:cNvSpPr>
          <p:nvPr>
            <p:ph type="dt" sz="half" idx="22"/>
          </p:nvPr>
        </p:nvSpPr>
        <p:spPr/>
        <p:txBody>
          <a:bodyPr/>
          <a:lstStyle>
            <a:lvl1pPr>
              <a:defRPr>
                <a:solidFill>
                  <a:schemeClr val="tx2"/>
                </a:solidFill>
              </a:defRPr>
            </a:lvl1pPr>
          </a:lstStyle>
          <a:p>
            <a:fld id="{815A81D0-ED62-4A29-A5B8-0493289877E6}" type="datetime1">
              <a:rPr lang="nl-NL" smtClean="0"/>
              <a:t>29-5-2024</a:t>
            </a:fld>
            <a:endParaRPr lang="nl-NL" dirty="0"/>
          </a:p>
        </p:txBody>
      </p:sp>
      <p:sp>
        <p:nvSpPr>
          <p:cNvPr id="7" name="Tijdelijke aanduiding voor voettekst 6"/>
          <p:cNvSpPr>
            <a:spLocks noGrp="1"/>
          </p:cNvSpPr>
          <p:nvPr>
            <p:ph type="ftr" sz="quarter" idx="23"/>
          </p:nvPr>
        </p:nvSpPr>
        <p:spPr/>
        <p:txBody>
          <a:bodyPr/>
          <a:lstStyle>
            <a:lvl1pPr>
              <a:defRPr>
                <a:solidFill>
                  <a:schemeClr val="tx2"/>
                </a:solidFill>
              </a:defRPr>
            </a:lvl1pPr>
          </a:lstStyle>
          <a:p>
            <a:endParaRPr lang="nl-NL" dirty="0"/>
          </a:p>
        </p:txBody>
      </p:sp>
    </p:spTree>
    <p:extLst>
      <p:ext uri="{BB962C8B-B14F-4D97-AF65-F5344CB8AC3E}">
        <p14:creationId xmlns:p14="http://schemas.microsoft.com/office/powerpoint/2010/main" val="165243367"/>
      </p:ext>
    </p:extLst>
  </p:cSld>
  <p:clrMapOvr>
    <a:overrideClrMapping bg1="dk1" tx1="lt1" bg2="dk2" tx2="lt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21CA4-4A3A-4CFC-A0EA-28BF908C6A47}"/>
              </a:ext>
            </a:extLst>
          </p:cNvPr>
          <p:cNvSpPr>
            <a:spLocks noGrp="1"/>
          </p:cNvSpPr>
          <p:nvPr>
            <p:ph type="title"/>
          </p:nvPr>
        </p:nvSpPr>
        <p:spPr/>
        <p:txBody>
          <a:bodyPr/>
          <a:lstStyle/>
          <a:p>
            <a:r>
              <a:rPr lang="en-US"/>
              <a:t>Click to edit Master title style</a:t>
            </a:r>
            <a:endParaRPr lang="nl-NL"/>
          </a:p>
        </p:txBody>
      </p:sp>
      <p:sp>
        <p:nvSpPr>
          <p:cNvPr id="3" name="Content Placeholder 2">
            <a:extLst>
              <a:ext uri="{FF2B5EF4-FFF2-40B4-BE49-F238E27FC236}">
                <a16:creationId xmlns:a16="http://schemas.microsoft.com/office/drawing/2014/main" id="{FB788F75-DEF8-4673-9A21-9B4D7FA27D0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459EABDA-4AB7-4C95-8960-A20653169627}"/>
              </a:ext>
            </a:extLst>
          </p:cNvPr>
          <p:cNvSpPr>
            <a:spLocks noGrp="1"/>
          </p:cNvSpPr>
          <p:nvPr>
            <p:ph type="dt" sz="half" idx="10"/>
          </p:nvPr>
        </p:nvSpPr>
        <p:spPr/>
        <p:txBody>
          <a:bodyPr/>
          <a:lstStyle/>
          <a:p>
            <a:fld id="{00CC632B-650F-4239-B8C5-ECCDDD200C26}" type="datetimeFigureOut">
              <a:rPr lang="nl-NL" smtClean="0"/>
              <a:t>29-5-2024</a:t>
            </a:fld>
            <a:endParaRPr lang="nl-NL"/>
          </a:p>
        </p:txBody>
      </p:sp>
      <p:sp>
        <p:nvSpPr>
          <p:cNvPr id="5" name="Footer Placeholder 4">
            <a:extLst>
              <a:ext uri="{FF2B5EF4-FFF2-40B4-BE49-F238E27FC236}">
                <a16:creationId xmlns:a16="http://schemas.microsoft.com/office/drawing/2014/main" id="{9EFBB6C4-336F-4768-829A-109FE7EBE065}"/>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5AC7801B-29A2-4C38-A8C4-C9CC9A470DA9}"/>
              </a:ext>
            </a:extLst>
          </p:cNvPr>
          <p:cNvSpPr>
            <a:spLocks noGrp="1"/>
          </p:cNvSpPr>
          <p:nvPr>
            <p:ph type="sldNum" sz="quarter" idx="12"/>
          </p:nvPr>
        </p:nvSpPr>
        <p:spPr/>
        <p:txBody>
          <a:bodyPr/>
          <a:lstStyle/>
          <a:p>
            <a:fld id="{56786B54-65E5-4B19-8C12-9FC6D5AFDB7A}" type="slidenum">
              <a:rPr lang="nl-NL" smtClean="0"/>
              <a:t>‹#›</a:t>
            </a:fld>
            <a:endParaRPr lang="nl-NL"/>
          </a:p>
        </p:txBody>
      </p:sp>
    </p:spTree>
    <p:extLst>
      <p:ext uri="{BB962C8B-B14F-4D97-AF65-F5344CB8AC3E}">
        <p14:creationId xmlns:p14="http://schemas.microsoft.com/office/powerpoint/2010/main" val="36615983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and bullets with prehead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B4CD47-84E0-4DD6-89B7-FF3A76F23271}"/>
              </a:ext>
            </a:extLst>
          </p:cNvPr>
          <p:cNvSpPr>
            <a:spLocks noGrp="1"/>
          </p:cNvSpPr>
          <p:nvPr>
            <p:ph type="title"/>
          </p:nvPr>
        </p:nvSpPr>
        <p:spPr>
          <a:xfrm>
            <a:off x="1080000" y="468000"/>
            <a:ext cx="9720000" cy="1206000"/>
          </a:xfrm>
        </p:spPr>
        <p:txBody>
          <a:bodyPr lIns="0" tIns="0" rIns="0" bIns="0" anchor="b" anchorCtr="0">
            <a:noAutofit/>
          </a:bodyPr>
          <a:lstStyle>
            <a:lvl1pPr>
              <a:defRPr b="1">
                <a:solidFill>
                  <a:schemeClr val="accent1"/>
                </a:solidFill>
              </a:defRPr>
            </a:lvl1pPr>
          </a:lstStyle>
          <a:p>
            <a:r>
              <a:rPr lang="en-US"/>
              <a:t>Click to edit Master title style</a:t>
            </a:r>
            <a:endParaRPr lang="da-DK" dirty="0"/>
          </a:p>
        </p:txBody>
      </p:sp>
      <p:sp>
        <p:nvSpPr>
          <p:cNvPr id="3" name="Pladsholder til sidefod 2">
            <a:extLst>
              <a:ext uri="{FF2B5EF4-FFF2-40B4-BE49-F238E27FC236}">
                <a16:creationId xmlns:a16="http://schemas.microsoft.com/office/drawing/2014/main" id="{F7B46DE7-05A3-46DE-BA59-83F7FEF5FDD3}"/>
              </a:ext>
            </a:extLst>
          </p:cNvPr>
          <p:cNvSpPr>
            <a:spLocks noGrp="1"/>
          </p:cNvSpPr>
          <p:nvPr>
            <p:ph type="ftr" sz="quarter" idx="10"/>
          </p:nvPr>
        </p:nvSpPr>
        <p:spPr>
          <a:xfrm>
            <a:off x="1566000" y="6480000"/>
            <a:ext cx="5400000" cy="180000"/>
          </a:xfrm>
        </p:spPr>
        <p:txBody>
          <a:bodyPr/>
          <a:lstStyle/>
          <a:p>
            <a:r>
              <a:rPr lang="da-DK"/>
              <a:t>PowerPoint template 16:9</a:t>
            </a:r>
          </a:p>
        </p:txBody>
      </p:sp>
      <p:sp>
        <p:nvSpPr>
          <p:cNvPr id="4" name="Pladsholder til slidenummer 3">
            <a:extLst>
              <a:ext uri="{FF2B5EF4-FFF2-40B4-BE49-F238E27FC236}">
                <a16:creationId xmlns:a16="http://schemas.microsoft.com/office/drawing/2014/main" id="{FFE7A5C2-047B-4F46-B0B2-AB4D7EF81033}"/>
              </a:ext>
            </a:extLst>
          </p:cNvPr>
          <p:cNvSpPr>
            <a:spLocks noGrp="1"/>
          </p:cNvSpPr>
          <p:nvPr>
            <p:ph type="sldNum" sz="quarter" idx="11"/>
          </p:nvPr>
        </p:nvSpPr>
        <p:spPr/>
        <p:txBody>
          <a:bodyPr/>
          <a:lstStyle/>
          <a:p>
            <a:fld id="{865B7C27-3FE4-4A2D-B806-6F5728E302F6}" type="slidenum">
              <a:rPr lang="da-DK" smtClean="0"/>
              <a:pPr/>
              <a:t>‹#›</a:t>
            </a:fld>
            <a:endParaRPr lang="da-DK"/>
          </a:p>
        </p:txBody>
      </p:sp>
      <p:sp>
        <p:nvSpPr>
          <p:cNvPr id="5" name="Pladsholder til dato 4">
            <a:extLst>
              <a:ext uri="{FF2B5EF4-FFF2-40B4-BE49-F238E27FC236}">
                <a16:creationId xmlns:a16="http://schemas.microsoft.com/office/drawing/2014/main" id="{5BAFF7BD-0993-480E-92DE-7551CD4746C2}"/>
              </a:ext>
            </a:extLst>
          </p:cNvPr>
          <p:cNvSpPr>
            <a:spLocks noGrp="1"/>
          </p:cNvSpPr>
          <p:nvPr>
            <p:ph type="dt" sz="half" idx="12"/>
          </p:nvPr>
        </p:nvSpPr>
        <p:spPr/>
        <p:txBody>
          <a:bodyPr/>
          <a:lstStyle/>
          <a:p>
            <a:fld id="{27E12643-2F99-413E-B7E3-778448665D38}" type="datetime1">
              <a:rPr lang="en-US" smtClean="0"/>
              <a:pPr/>
              <a:t>5/29/2024</a:t>
            </a:fld>
            <a:endParaRPr lang="da-DK"/>
          </a:p>
        </p:txBody>
      </p:sp>
      <p:pic>
        <p:nvPicPr>
          <p:cNvPr id="7" name="Billede 6">
            <a:extLst>
              <a:ext uri="{FF2B5EF4-FFF2-40B4-BE49-F238E27FC236}">
                <a16:creationId xmlns:a16="http://schemas.microsoft.com/office/drawing/2014/main" id="{D3DE1636-AA73-41D6-914A-14C26B56CF0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80000" y="6480000"/>
            <a:ext cx="502345" cy="179999"/>
          </a:xfrm>
          <a:prstGeom prst="rect">
            <a:avLst/>
          </a:prstGeom>
        </p:spPr>
      </p:pic>
      <p:sp>
        <p:nvSpPr>
          <p:cNvPr id="11" name="Pladsholder til tekst 10">
            <a:extLst>
              <a:ext uri="{FF2B5EF4-FFF2-40B4-BE49-F238E27FC236}">
                <a16:creationId xmlns:a16="http://schemas.microsoft.com/office/drawing/2014/main" id="{06ACD415-5B38-4FCB-B23C-F24B3427A515}"/>
              </a:ext>
            </a:extLst>
          </p:cNvPr>
          <p:cNvSpPr>
            <a:spLocks noGrp="1"/>
          </p:cNvSpPr>
          <p:nvPr>
            <p:ph type="body" sz="quarter" idx="14"/>
          </p:nvPr>
        </p:nvSpPr>
        <p:spPr>
          <a:xfrm>
            <a:off x="1080000" y="1979999"/>
            <a:ext cx="9719763" cy="414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dirty="0"/>
          </a:p>
        </p:txBody>
      </p:sp>
      <p:sp>
        <p:nvSpPr>
          <p:cNvPr id="8" name="Pladsholder til tekst 7">
            <a:extLst>
              <a:ext uri="{FF2B5EF4-FFF2-40B4-BE49-F238E27FC236}">
                <a16:creationId xmlns:a16="http://schemas.microsoft.com/office/drawing/2014/main" id="{21750361-F9BE-4CEB-B2EF-BC216C3CC245}"/>
              </a:ext>
            </a:extLst>
          </p:cNvPr>
          <p:cNvSpPr>
            <a:spLocks noGrp="1"/>
          </p:cNvSpPr>
          <p:nvPr>
            <p:ph type="body" sz="quarter" idx="15"/>
          </p:nvPr>
        </p:nvSpPr>
        <p:spPr>
          <a:xfrm>
            <a:off x="1079500" y="0"/>
            <a:ext cx="9719762" cy="468000"/>
          </a:xfrm>
        </p:spPr>
        <p:txBody>
          <a:bodyPr bIns="0" anchor="b" anchorCtr="0"/>
          <a:lstStyle>
            <a:lvl1pPr marL="0" indent="0">
              <a:buNone/>
              <a:defRPr sz="1400">
                <a:solidFill>
                  <a:schemeClr val="accent2"/>
                </a:solidFill>
              </a:defRPr>
            </a:lvl1pPr>
            <a:lvl2pPr marL="180000" indent="0">
              <a:buNone/>
              <a:defRPr/>
            </a:lvl2pPr>
            <a:lvl3pPr marL="360000" indent="0">
              <a:buNone/>
              <a:defRPr/>
            </a:lvl3pPr>
            <a:lvl4pPr marL="540000" indent="0">
              <a:buNone/>
              <a:defRPr/>
            </a:lvl4pPr>
            <a:lvl5pPr marL="720000" indent="0">
              <a:buNone/>
              <a:defRPr/>
            </a:lvl5pPr>
          </a:lstStyle>
          <a:p>
            <a:pPr lvl="0"/>
            <a:r>
              <a:rPr lang="en-US"/>
              <a:t>Click to edit Master text styles</a:t>
            </a:r>
          </a:p>
        </p:txBody>
      </p:sp>
    </p:spTree>
    <p:extLst>
      <p:ext uri="{BB962C8B-B14F-4D97-AF65-F5344CB8AC3E}">
        <p14:creationId xmlns:p14="http://schemas.microsoft.com/office/powerpoint/2010/main" val="13694220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and bullets, 2 column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B4CD47-84E0-4DD6-89B7-FF3A76F23271}"/>
              </a:ext>
            </a:extLst>
          </p:cNvPr>
          <p:cNvSpPr>
            <a:spLocks noGrp="1"/>
          </p:cNvSpPr>
          <p:nvPr>
            <p:ph type="title"/>
          </p:nvPr>
        </p:nvSpPr>
        <p:spPr>
          <a:xfrm>
            <a:off x="1080000" y="414000"/>
            <a:ext cx="9720000" cy="1260000"/>
          </a:xfrm>
        </p:spPr>
        <p:txBody>
          <a:bodyPr lIns="0" tIns="0" rIns="0" bIns="0" anchor="b" anchorCtr="0">
            <a:noAutofit/>
          </a:bodyPr>
          <a:lstStyle>
            <a:lvl1pPr>
              <a:defRPr b="1">
                <a:solidFill>
                  <a:schemeClr val="accent1"/>
                </a:solidFill>
              </a:defRPr>
            </a:lvl1pPr>
          </a:lstStyle>
          <a:p>
            <a:r>
              <a:rPr lang="en-US"/>
              <a:t>Click to edit Master title style</a:t>
            </a:r>
            <a:endParaRPr lang="da-DK" dirty="0"/>
          </a:p>
        </p:txBody>
      </p:sp>
      <p:sp>
        <p:nvSpPr>
          <p:cNvPr id="3" name="Pladsholder til sidefod 2">
            <a:extLst>
              <a:ext uri="{FF2B5EF4-FFF2-40B4-BE49-F238E27FC236}">
                <a16:creationId xmlns:a16="http://schemas.microsoft.com/office/drawing/2014/main" id="{F7B46DE7-05A3-46DE-BA59-83F7FEF5FDD3}"/>
              </a:ext>
            </a:extLst>
          </p:cNvPr>
          <p:cNvSpPr>
            <a:spLocks noGrp="1"/>
          </p:cNvSpPr>
          <p:nvPr>
            <p:ph type="ftr" sz="quarter" idx="10"/>
          </p:nvPr>
        </p:nvSpPr>
        <p:spPr>
          <a:xfrm>
            <a:off x="1566000" y="6480000"/>
            <a:ext cx="5400000" cy="180000"/>
          </a:xfrm>
        </p:spPr>
        <p:txBody>
          <a:bodyPr/>
          <a:lstStyle/>
          <a:p>
            <a:r>
              <a:rPr lang="da-DK"/>
              <a:t>PowerPoint template 16:9</a:t>
            </a:r>
          </a:p>
        </p:txBody>
      </p:sp>
      <p:sp>
        <p:nvSpPr>
          <p:cNvPr id="4" name="Pladsholder til slidenummer 3">
            <a:extLst>
              <a:ext uri="{FF2B5EF4-FFF2-40B4-BE49-F238E27FC236}">
                <a16:creationId xmlns:a16="http://schemas.microsoft.com/office/drawing/2014/main" id="{FFE7A5C2-047B-4F46-B0B2-AB4D7EF81033}"/>
              </a:ext>
            </a:extLst>
          </p:cNvPr>
          <p:cNvSpPr>
            <a:spLocks noGrp="1"/>
          </p:cNvSpPr>
          <p:nvPr>
            <p:ph type="sldNum" sz="quarter" idx="11"/>
          </p:nvPr>
        </p:nvSpPr>
        <p:spPr/>
        <p:txBody>
          <a:bodyPr/>
          <a:lstStyle/>
          <a:p>
            <a:fld id="{865B7C27-3FE4-4A2D-B806-6F5728E302F6}" type="slidenum">
              <a:rPr lang="da-DK" smtClean="0"/>
              <a:pPr/>
              <a:t>‹#›</a:t>
            </a:fld>
            <a:endParaRPr lang="da-DK"/>
          </a:p>
        </p:txBody>
      </p:sp>
      <p:sp>
        <p:nvSpPr>
          <p:cNvPr id="5" name="Pladsholder til dato 4">
            <a:extLst>
              <a:ext uri="{FF2B5EF4-FFF2-40B4-BE49-F238E27FC236}">
                <a16:creationId xmlns:a16="http://schemas.microsoft.com/office/drawing/2014/main" id="{5BAFF7BD-0993-480E-92DE-7551CD4746C2}"/>
              </a:ext>
            </a:extLst>
          </p:cNvPr>
          <p:cNvSpPr>
            <a:spLocks noGrp="1"/>
          </p:cNvSpPr>
          <p:nvPr>
            <p:ph type="dt" sz="half" idx="12"/>
          </p:nvPr>
        </p:nvSpPr>
        <p:spPr/>
        <p:txBody>
          <a:bodyPr/>
          <a:lstStyle/>
          <a:p>
            <a:fld id="{FCA65960-67CC-4641-B4A2-1D804901E76A}" type="datetime1">
              <a:rPr lang="en-US" smtClean="0"/>
              <a:pPr/>
              <a:t>5/29/2024</a:t>
            </a:fld>
            <a:endParaRPr lang="da-DK"/>
          </a:p>
        </p:txBody>
      </p:sp>
      <p:sp>
        <p:nvSpPr>
          <p:cNvPr id="8" name="Pladsholder til indhold 7">
            <a:extLst>
              <a:ext uri="{FF2B5EF4-FFF2-40B4-BE49-F238E27FC236}">
                <a16:creationId xmlns:a16="http://schemas.microsoft.com/office/drawing/2014/main" id="{7504B60A-076D-4745-A2B5-2B65295F998F}"/>
              </a:ext>
            </a:extLst>
          </p:cNvPr>
          <p:cNvSpPr>
            <a:spLocks noGrp="1"/>
          </p:cNvSpPr>
          <p:nvPr>
            <p:ph sz="quarter" idx="13"/>
          </p:nvPr>
        </p:nvSpPr>
        <p:spPr>
          <a:xfrm>
            <a:off x="1080000" y="1980000"/>
            <a:ext cx="4500000" cy="4140000"/>
          </a:xfrm>
        </p:spPr>
        <p:txBody>
          <a:bodyPr lIns="0" tIns="0" rIns="0" bIns="0">
            <a:noAutofit/>
          </a:bodyPr>
          <a:lstStyle>
            <a:lvl1pPr marL="0" indent="0">
              <a:spcAft>
                <a:spcPts val="1000"/>
              </a:spcAft>
              <a:buFont typeface="Wingdings" panose="05000000000000000000" pitchFamily="2" charset="2"/>
              <a:buNone/>
              <a:defRPr/>
            </a:lvl1pPr>
            <a:lvl2pPr marL="270000" indent="0">
              <a:buNone/>
              <a:defRPr/>
            </a:lvl2pPr>
            <a:lvl3pPr marL="540000" indent="0">
              <a:buNone/>
              <a:defRPr/>
            </a:lvl3pPr>
            <a:lvl4pPr marL="810000" indent="0">
              <a:buNone/>
              <a:defRPr/>
            </a:lvl4pPr>
            <a:lvl5pPr marL="1080000" indent="0">
              <a:buNone/>
              <a:defRPr/>
            </a:lvl5pPr>
          </a:lstStyle>
          <a:p>
            <a:pPr lvl="0"/>
            <a:r>
              <a:rPr lang="en-US"/>
              <a:t>Click to edit Master text styles</a:t>
            </a:r>
          </a:p>
        </p:txBody>
      </p:sp>
      <p:sp>
        <p:nvSpPr>
          <p:cNvPr id="10" name="Pladsholder til indhold 7">
            <a:extLst>
              <a:ext uri="{FF2B5EF4-FFF2-40B4-BE49-F238E27FC236}">
                <a16:creationId xmlns:a16="http://schemas.microsoft.com/office/drawing/2014/main" id="{E005E74C-7F6C-4582-9026-FF53749B5074}"/>
              </a:ext>
            </a:extLst>
          </p:cNvPr>
          <p:cNvSpPr>
            <a:spLocks noGrp="1"/>
          </p:cNvSpPr>
          <p:nvPr>
            <p:ph sz="quarter" idx="15"/>
          </p:nvPr>
        </p:nvSpPr>
        <p:spPr>
          <a:xfrm>
            <a:off x="6300000" y="1980000"/>
            <a:ext cx="4500000" cy="4140000"/>
          </a:xfrm>
        </p:spPr>
        <p:txBody>
          <a:bodyPr lIns="0" tIns="0" rIns="0" bIns="0">
            <a:noAutofit/>
          </a:bodyPr>
          <a:lstStyle>
            <a:lvl1pPr marL="0" indent="0">
              <a:spcAft>
                <a:spcPts val="1000"/>
              </a:spcAft>
              <a:buFont typeface="Wingdings" panose="05000000000000000000" pitchFamily="2" charset="2"/>
              <a:buNone/>
              <a:defRPr/>
            </a:lvl1pPr>
            <a:lvl2pPr marL="270000" indent="0">
              <a:buNone/>
              <a:defRPr/>
            </a:lvl2pPr>
            <a:lvl3pPr marL="540000" indent="0">
              <a:buNone/>
              <a:defRPr/>
            </a:lvl3pPr>
            <a:lvl4pPr marL="810000" indent="0">
              <a:buNone/>
              <a:defRPr/>
            </a:lvl4pPr>
            <a:lvl5pPr marL="1080000" indent="0">
              <a:buNone/>
              <a:defRPr/>
            </a:lvl5pPr>
          </a:lstStyle>
          <a:p>
            <a:pPr lvl="0"/>
            <a:r>
              <a:rPr lang="en-US"/>
              <a:t>Click to edit Master text styles</a:t>
            </a:r>
          </a:p>
        </p:txBody>
      </p:sp>
      <p:pic>
        <p:nvPicPr>
          <p:cNvPr id="12" name="Billede 11">
            <a:extLst>
              <a:ext uri="{FF2B5EF4-FFF2-40B4-BE49-F238E27FC236}">
                <a16:creationId xmlns:a16="http://schemas.microsoft.com/office/drawing/2014/main" id="{32E12CCB-CAA9-4F5B-ADC9-5686B7FF257A}"/>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80000" y="6480000"/>
            <a:ext cx="502345" cy="179999"/>
          </a:xfrm>
          <a:prstGeom prst="rect">
            <a:avLst/>
          </a:prstGeom>
        </p:spPr>
      </p:pic>
    </p:spTree>
    <p:extLst>
      <p:ext uri="{BB962C8B-B14F-4D97-AF65-F5344CB8AC3E}">
        <p14:creationId xmlns:p14="http://schemas.microsoft.com/office/powerpoint/2010/main" val="10263842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B4CD47-84E0-4DD6-89B7-FF3A76F23271}"/>
              </a:ext>
            </a:extLst>
          </p:cNvPr>
          <p:cNvSpPr>
            <a:spLocks noGrp="1"/>
          </p:cNvSpPr>
          <p:nvPr>
            <p:ph type="title"/>
          </p:nvPr>
        </p:nvSpPr>
        <p:spPr>
          <a:xfrm>
            <a:off x="1080000" y="414000"/>
            <a:ext cx="9720000" cy="1260000"/>
          </a:xfrm>
        </p:spPr>
        <p:txBody>
          <a:bodyPr lIns="0" tIns="0" rIns="0" bIns="0" anchor="b" anchorCtr="0">
            <a:noAutofit/>
          </a:bodyPr>
          <a:lstStyle>
            <a:lvl1pPr>
              <a:lnSpc>
                <a:spcPts val="4400"/>
              </a:lnSpc>
              <a:defRPr b="1">
                <a:solidFill>
                  <a:schemeClr val="accent1"/>
                </a:solidFill>
              </a:defRPr>
            </a:lvl1pPr>
          </a:lstStyle>
          <a:p>
            <a:r>
              <a:rPr lang="en-US"/>
              <a:t>Click to edit Master title style</a:t>
            </a:r>
            <a:endParaRPr lang="da-DK" dirty="0"/>
          </a:p>
        </p:txBody>
      </p:sp>
      <p:sp>
        <p:nvSpPr>
          <p:cNvPr id="3" name="Pladsholder til sidefod 2">
            <a:extLst>
              <a:ext uri="{FF2B5EF4-FFF2-40B4-BE49-F238E27FC236}">
                <a16:creationId xmlns:a16="http://schemas.microsoft.com/office/drawing/2014/main" id="{F7B46DE7-05A3-46DE-BA59-83F7FEF5FDD3}"/>
              </a:ext>
            </a:extLst>
          </p:cNvPr>
          <p:cNvSpPr>
            <a:spLocks noGrp="1"/>
          </p:cNvSpPr>
          <p:nvPr>
            <p:ph type="ftr" sz="quarter" idx="10"/>
          </p:nvPr>
        </p:nvSpPr>
        <p:spPr>
          <a:xfrm>
            <a:off x="1566000" y="6480000"/>
            <a:ext cx="5400000" cy="180000"/>
          </a:xfrm>
        </p:spPr>
        <p:txBody>
          <a:bodyPr/>
          <a:lstStyle/>
          <a:p>
            <a:r>
              <a:rPr lang="da-DK"/>
              <a:t>PowerPoint template 16:9</a:t>
            </a:r>
          </a:p>
        </p:txBody>
      </p:sp>
      <p:sp>
        <p:nvSpPr>
          <p:cNvPr id="4" name="Pladsholder til slidenummer 3">
            <a:extLst>
              <a:ext uri="{FF2B5EF4-FFF2-40B4-BE49-F238E27FC236}">
                <a16:creationId xmlns:a16="http://schemas.microsoft.com/office/drawing/2014/main" id="{FFE7A5C2-047B-4F46-B0B2-AB4D7EF81033}"/>
              </a:ext>
            </a:extLst>
          </p:cNvPr>
          <p:cNvSpPr>
            <a:spLocks noGrp="1"/>
          </p:cNvSpPr>
          <p:nvPr>
            <p:ph type="sldNum" sz="quarter" idx="11"/>
          </p:nvPr>
        </p:nvSpPr>
        <p:spPr/>
        <p:txBody>
          <a:bodyPr/>
          <a:lstStyle/>
          <a:p>
            <a:fld id="{865B7C27-3FE4-4A2D-B806-6F5728E302F6}" type="slidenum">
              <a:rPr lang="da-DK" smtClean="0"/>
              <a:pPr/>
              <a:t>‹#›</a:t>
            </a:fld>
            <a:endParaRPr lang="da-DK"/>
          </a:p>
        </p:txBody>
      </p:sp>
      <p:sp>
        <p:nvSpPr>
          <p:cNvPr id="5" name="Pladsholder til dato 4">
            <a:extLst>
              <a:ext uri="{FF2B5EF4-FFF2-40B4-BE49-F238E27FC236}">
                <a16:creationId xmlns:a16="http://schemas.microsoft.com/office/drawing/2014/main" id="{5BAFF7BD-0993-480E-92DE-7551CD4746C2}"/>
              </a:ext>
            </a:extLst>
          </p:cNvPr>
          <p:cNvSpPr>
            <a:spLocks noGrp="1"/>
          </p:cNvSpPr>
          <p:nvPr>
            <p:ph type="dt" sz="half" idx="12"/>
          </p:nvPr>
        </p:nvSpPr>
        <p:spPr/>
        <p:txBody>
          <a:bodyPr/>
          <a:lstStyle/>
          <a:p>
            <a:fld id="{F11BA858-80AA-4B34-B27B-B535B6FD4805}" type="datetime1">
              <a:rPr lang="en-US" smtClean="0"/>
              <a:pPr/>
              <a:t>5/29/2024</a:t>
            </a:fld>
            <a:endParaRPr lang="da-DK"/>
          </a:p>
        </p:txBody>
      </p:sp>
      <p:sp>
        <p:nvSpPr>
          <p:cNvPr id="11" name="Pladsholder til tekst 10">
            <a:extLst>
              <a:ext uri="{FF2B5EF4-FFF2-40B4-BE49-F238E27FC236}">
                <a16:creationId xmlns:a16="http://schemas.microsoft.com/office/drawing/2014/main" id="{6B9770CD-F4C3-4676-A139-D381A665F5C9}"/>
              </a:ext>
            </a:extLst>
          </p:cNvPr>
          <p:cNvSpPr>
            <a:spLocks noGrp="1"/>
          </p:cNvSpPr>
          <p:nvPr>
            <p:ph type="body" sz="quarter" idx="16"/>
          </p:nvPr>
        </p:nvSpPr>
        <p:spPr>
          <a:xfrm>
            <a:off x="1080000" y="1979009"/>
            <a:ext cx="4500000" cy="4140000"/>
          </a:xfrm>
        </p:spPr>
        <p:txBody>
          <a:bodyPr/>
          <a:lstStyle>
            <a:lvl1pPr marL="0" indent="0">
              <a:buNone/>
              <a:defRPr/>
            </a:lvl1pPr>
            <a:lvl2pPr marL="270000" indent="0">
              <a:buNone/>
              <a:defRPr/>
            </a:lvl2pPr>
            <a:lvl3pPr marL="540000" indent="0">
              <a:buNone/>
              <a:defRPr/>
            </a:lvl3pPr>
            <a:lvl4pPr marL="810000" indent="0">
              <a:buNone/>
              <a:defRPr/>
            </a:lvl4pPr>
            <a:lvl5pPr marL="1080000" indent="0">
              <a:buNone/>
              <a:defRPr/>
            </a:lvl5pPr>
          </a:lstStyle>
          <a:p>
            <a:pPr lvl="0"/>
            <a:r>
              <a:rPr lang="en-US"/>
              <a:t>Click to edit Master text styles</a:t>
            </a:r>
          </a:p>
        </p:txBody>
      </p:sp>
      <p:sp>
        <p:nvSpPr>
          <p:cNvPr id="13" name="Pladsholder til billede 12">
            <a:extLst>
              <a:ext uri="{FF2B5EF4-FFF2-40B4-BE49-F238E27FC236}">
                <a16:creationId xmlns:a16="http://schemas.microsoft.com/office/drawing/2014/main" id="{C81D9F8B-2A9C-456B-A9C9-4C61C5749689}"/>
              </a:ext>
            </a:extLst>
          </p:cNvPr>
          <p:cNvSpPr>
            <a:spLocks noGrp="1"/>
          </p:cNvSpPr>
          <p:nvPr>
            <p:ph type="pic" sz="quarter" idx="17"/>
          </p:nvPr>
        </p:nvSpPr>
        <p:spPr>
          <a:xfrm>
            <a:off x="6300000" y="1979613"/>
            <a:ext cx="4500000" cy="4140200"/>
          </a:xfrm>
        </p:spPr>
        <p:txBody>
          <a:bodyPr/>
          <a:lstStyle>
            <a:lvl1pPr marL="0" indent="0">
              <a:buNone/>
              <a:defRPr/>
            </a:lvl1pPr>
          </a:lstStyle>
          <a:p>
            <a:r>
              <a:rPr lang="en-US"/>
              <a:t>Click icon to add picture</a:t>
            </a:r>
            <a:endParaRPr lang="da-DK"/>
          </a:p>
        </p:txBody>
      </p:sp>
      <p:pic>
        <p:nvPicPr>
          <p:cNvPr id="10" name="Billede 9">
            <a:extLst>
              <a:ext uri="{FF2B5EF4-FFF2-40B4-BE49-F238E27FC236}">
                <a16:creationId xmlns:a16="http://schemas.microsoft.com/office/drawing/2014/main" id="{356D445D-8253-4E53-AAAD-815D61F4CB94}"/>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80000" y="6480000"/>
            <a:ext cx="502345" cy="179999"/>
          </a:xfrm>
          <a:prstGeom prst="rect">
            <a:avLst/>
          </a:prstGeom>
        </p:spPr>
      </p:pic>
    </p:spTree>
    <p:extLst>
      <p:ext uri="{BB962C8B-B14F-4D97-AF65-F5344CB8AC3E}">
        <p14:creationId xmlns:p14="http://schemas.microsoft.com/office/powerpoint/2010/main" val="25926213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large imag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B4CD47-84E0-4DD6-89B7-FF3A76F23271}"/>
              </a:ext>
            </a:extLst>
          </p:cNvPr>
          <p:cNvSpPr>
            <a:spLocks noGrp="1"/>
          </p:cNvSpPr>
          <p:nvPr>
            <p:ph type="title"/>
          </p:nvPr>
        </p:nvSpPr>
        <p:spPr>
          <a:xfrm>
            <a:off x="1080000" y="360000"/>
            <a:ext cx="4500000" cy="1314000"/>
          </a:xfrm>
        </p:spPr>
        <p:txBody>
          <a:bodyPr lIns="0" tIns="0" rIns="0" bIns="0" anchor="b" anchorCtr="0">
            <a:noAutofit/>
          </a:bodyPr>
          <a:lstStyle>
            <a:lvl1pPr>
              <a:lnSpc>
                <a:spcPts val="3200"/>
              </a:lnSpc>
              <a:defRPr sz="3200" b="1">
                <a:solidFill>
                  <a:schemeClr val="accent1"/>
                </a:solidFill>
              </a:defRPr>
            </a:lvl1pPr>
          </a:lstStyle>
          <a:p>
            <a:r>
              <a:rPr lang="en-US"/>
              <a:t>Click to edit Master title style</a:t>
            </a:r>
            <a:endParaRPr lang="da-DK" dirty="0"/>
          </a:p>
        </p:txBody>
      </p:sp>
      <p:sp>
        <p:nvSpPr>
          <p:cNvPr id="3" name="Pladsholder til sidefod 2">
            <a:extLst>
              <a:ext uri="{FF2B5EF4-FFF2-40B4-BE49-F238E27FC236}">
                <a16:creationId xmlns:a16="http://schemas.microsoft.com/office/drawing/2014/main" id="{F7B46DE7-05A3-46DE-BA59-83F7FEF5FDD3}"/>
              </a:ext>
            </a:extLst>
          </p:cNvPr>
          <p:cNvSpPr>
            <a:spLocks noGrp="1"/>
          </p:cNvSpPr>
          <p:nvPr>
            <p:ph type="ftr" sz="quarter" idx="10"/>
          </p:nvPr>
        </p:nvSpPr>
        <p:spPr>
          <a:xfrm>
            <a:off x="1566000" y="6480000"/>
            <a:ext cx="5400000" cy="180000"/>
          </a:xfrm>
        </p:spPr>
        <p:txBody>
          <a:bodyPr/>
          <a:lstStyle/>
          <a:p>
            <a:r>
              <a:rPr lang="da-DK"/>
              <a:t>PowerPoint template 16:9</a:t>
            </a:r>
          </a:p>
        </p:txBody>
      </p:sp>
      <p:sp>
        <p:nvSpPr>
          <p:cNvPr id="4" name="Pladsholder til slidenummer 3">
            <a:extLst>
              <a:ext uri="{FF2B5EF4-FFF2-40B4-BE49-F238E27FC236}">
                <a16:creationId xmlns:a16="http://schemas.microsoft.com/office/drawing/2014/main" id="{FFE7A5C2-047B-4F46-B0B2-AB4D7EF81033}"/>
              </a:ext>
            </a:extLst>
          </p:cNvPr>
          <p:cNvSpPr>
            <a:spLocks noGrp="1"/>
          </p:cNvSpPr>
          <p:nvPr>
            <p:ph type="sldNum" sz="quarter" idx="11"/>
          </p:nvPr>
        </p:nvSpPr>
        <p:spPr/>
        <p:txBody>
          <a:bodyPr/>
          <a:lstStyle/>
          <a:p>
            <a:fld id="{865B7C27-3FE4-4A2D-B806-6F5728E302F6}" type="slidenum">
              <a:rPr lang="da-DK" smtClean="0"/>
              <a:pPr/>
              <a:t>‹#›</a:t>
            </a:fld>
            <a:endParaRPr lang="da-DK"/>
          </a:p>
        </p:txBody>
      </p:sp>
      <p:sp>
        <p:nvSpPr>
          <p:cNvPr id="5" name="Pladsholder til dato 4">
            <a:extLst>
              <a:ext uri="{FF2B5EF4-FFF2-40B4-BE49-F238E27FC236}">
                <a16:creationId xmlns:a16="http://schemas.microsoft.com/office/drawing/2014/main" id="{5BAFF7BD-0993-480E-92DE-7551CD4746C2}"/>
              </a:ext>
            </a:extLst>
          </p:cNvPr>
          <p:cNvSpPr>
            <a:spLocks noGrp="1"/>
          </p:cNvSpPr>
          <p:nvPr>
            <p:ph type="dt" sz="half" idx="12"/>
          </p:nvPr>
        </p:nvSpPr>
        <p:spPr/>
        <p:txBody>
          <a:bodyPr/>
          <a:lstStyle/>
          <a:p>
            <a:fld id="{F11BA858-80AA-4B34-B27B-B535B6FD4805}" type="datetime1">
              <a:rPr lang="en-US" smtClean="0"/>
              <a:pPr/>
              <a:t>5/29/2024</a:t>
            </a:fld>
            <a:endParaRPr lang="da-DK"/>
          </a:p>
        </p:txBody>
      </p:sp>
      <p:sp>
        <p:nvSpPr>
          <p:cNvPr id="11" name="Pladsholder til tekst 10">
            <a:extLst>
              <a:ext uri="{FF2B5EF4-FFF2-40B4-BE49-F238E27FC236}">
                <a16:creationId xmlns:a16="http://schemas.microsoft.com/office/drawing/2014/main" id="{6B9770CD-F4C3-4676-A139-D381A665F5C9}"/>
              </a:ext>
            </a:extLst>
          </p:cNvPr>
          <p:cNvSpPr>
            <a:spLocks noGrp="1"/>
          </p:cNvSpPr>
          <p:nvPr>
            <p:ph type="body" sz="quarter" idx="16"/>
          </p:nvPr>
        </p:nvSpPr>
        <p:spPr>
          <a:xfrm>
            <a:off x="1080000" y="1979009"/>
            <a:ext cx="4500000" cy="4140000"/>
          </a:xfrm>
        </p:spPr>
        <p:txBody>
          <a:bodyPr/>
          <a:lstStyle>
            <a:lvl1pPr marL="0" indent="0">
              <a:buNone/>
              <a:defRPr/>
            </a:lvl1pPr>
            <a:lvl2pPr marL="270000" indent="0">
              <a:buNone/>
              <a:defRPr/>
            </a:lvl2pPr>
            <a:lvl3pPr marL="540000" indent="0">
              <a:buNone/>
              <a:defRPr/>
            </a:lvl3pPr>
            <a:lvl4pPr marL="810000" indent="0">
              <a:buNone/>
              <a:defRPr/>
            </a:lvl4pPr>
            <a:lvl5pPr marL="1080000" indent="0">
              <a:buNone/>
              <a:defRPr/>
            </a:lvl5pPr>
          </a:lstStyle>
          <a:p>
            <a:pPr lvl="0"/>
            <a:r>
              <a:rPr lang="en-US"/>
              <a:t>Click to edit Master text styles</a:t>
            </a:r>
          </a:p>
        </p:txBody>
      </p:sp>
      <p:sp>
        <p:nvSpPr>
          <p:cNvPr id="13" name="Pladsholder til billede 12">
            <a:extLst>
              <a:ext uri="{FF2B5EF4-FFF2-40B4-BE49-F238E27FC236}">
                <a16:creationId xmlns:a16="http://schemas.microsoft.com/office/drawing/2014/main" id="{C81D9F8B-2A9C-456B-A9C9-4C61C5749689}"/>
              </a:ext>
            </a:extLst>
          </p:cNvPr>
          <p:cNvSpPr>
            <a:spLocks noGrp="1"/>
          </p:cNvSpPr>
          <p:nvPr>
            <p:ph type="pic" sz="quarter" idx="17"/>
          </p:nvPr>
        </p:nvSpPr>
        <p:spPr>
          <a:xfrm>
            <a:off x="6300000" y="0"/>
            <a:ext cx="5892000" cy="6858000"/>
          </a:xfrm>
        </p:spPr>
        <p:txBody>
          <a:bodyPr/>
          <a:lstStyle>
            <a:lvl1pPr marL="0" indent="0">
              <a:buNone/>
              <a:defRPr/>
            </a:lvl1pPr>
          </a:lstStyle>
          <a:p>
            <a:r>
              <a:rPr lang="en-US"/>
              <a:t>Click icon to add picture</a:t>
            </a:r>
            <a:endParaRPr lang="da-DK"/>
          </a:p>
        </p:txBody>
      </p:sp>
      <p:pic>
        <p:nvPicPr>
          <p:cNvPr id="10" name="Billede 9">
            <a:extLst>
              <a:ext uri="{FF2B5EF4-FFF2-40B4-BE49-F238E27FC236}">
                <a16:creationId xmlns:a16="http://schemas.microsoft.com/office/drawing/2014/main" id="{4975F611-563D-4AE5-9AEB-94D7FC188089}"/>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80000" y="6480000"/>
            <a:ext cx="502345" cy="179999"/>
          </a:xfrm>
          <a:prstGeom prst="rect">
            <a:avLst/>
          </a:prstGeom>
        </p:spPr>
      </p:pic>
    </p:spTree>
    <p:extLst>
      <p:ext uri="{BB962C8B-B14F-4D97-AF65-F5344CB8AC3E}">
        <p14:creationId xmlns:p14="http://schemas.microsoft.com/office/powerpoint/2010/main" val="467200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2.xml"/><Relationship Id="rId18" Type="http://schemas.openxmlformats.org/officeDocument/2006/relationships/slideLayout" Target="../slideLayouts/slideLayout37.xml"/><Relationship Id="rId26" Type="http://schemas.openxmlformats.org/officeDocument/2006/relationships/slideLayout" Target="../slideLayouts/slideLayout45.xml"/><Relationship Id="rId21" Type="http://schemas.openxmlformats.org/officeDocument/2006/relationships/slideLayout" Target="../slideLayouts/slideLayout40.xml"/><Relationship Id="rId34" Type="http://schemas.openxmlformats.org/officeDocument/2006/relationships/slideLayout" Target="../slideLayouts/slideLayout53.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5" Type="http://schemas.openxmlformats.org/officeDocument/2006/relationships/slideLayout" Target="../slideLayouts/slideLayout44.xml"/><Relationship Id="rId33" Type="http://schemas.openxmlformats.org/officeDocument/2006/relationships/slideLayout" Target="../slideLayouts/slideLayout52.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29" Type="http://schemas.openxmlformats.org/officeDocument/2006/relationships/slideLayout" Target="../slideLayouts/slideLayout48.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24" Type="http://schemas.openxmlformats.org/officeDocument/2006/relationships/slideLayout" Target="../slideLayouts/slideLayout43.xml"/><Relationship Id="rId32" Type="http://schemas.openxmlformats.org/officeDocument/2006/relationships/slideLayout" Target="../slideLayouts/slideLayout51.xml"/><Relationship Id="rId37" Type="http://schemas.openxmlformats.org/officeDocument/2006/relationships/image" Target="../media/image8.png"/><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slideLayout" Target="../slideLayouts/slideLayout42.xml"/><Relationship Id="rId28" Type="http://schemas.openxmlformats.org/officeDocument/2006/relationships/slideLayout" Target="../slideLayouts/slideLayout47.xml"/><Relationship Id="rId36" Type="http://schemas.openxmlformats.org/officeDocument/2006/relationships/theme" Target="../theme/theme2.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31" Type="http://schemas.openxmlformats.org/officeDocument/2006/relationships/slideLayout" Target="../slideLayouts/slideLayout50.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slideLayout" Target="../slideLayouts/slideLayout41.xml"/><Relationship Id="rId27" Type="http://schemas.openxmlformats.org/officeDocument/2006/relationships/slideLayout" Target="../slideLayouts/slideLayout46.xml"/><Relationship Id="rId30" Type="http://schemas.openxmlformats.org/officeDocument/2006/relationships/slideLayout" Target="../slideLayouts/slideLayout49.xml"/><Relationship Id="rId35" Type="http://schemas.openxmlformats.org/officeDocument/2006/relationships/slideLayout" Target="../slideLayouts/slideLayout54.xml"/><Relationship Id="rId8" Type="http://schemas.openxmlformats.org/officeDocument/2006/relationships/slideLayout" Target="../slideLayouts/slideLayout27.xml"/><Relationship Id="rId3"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E8164D8C-CB59-4934-871B-9F66CC2CA3C2}"/>
              </a:ext>
            </a:extLst>
          </p:cNvPr>
          <p:cNvSpPr>
            <a:spLocks noGrp="1"/>
          </p:cNvSpPr>
          <p:nvPr>
            <p:ph type="title"/>
          </p:nvPr>
        </p:nvSpPr>
        <p:spPr>
          <a:xfrm>
            <a:off x="1080000" y="414000"/>
            <a:ext cx="9720000" cy="1260000"/>
          </a:xfrm>
          <a:prstGeom prst="rect">
            <a:avLst/>
          </a:prstGeom>
        </p:spPr>
        <p:txBody>
          <a:bodyPr vert="horz" lIns="0" tIns="0" rIns="0" bIns="0" rtlCol="0" anchor="b" anchorCtr="0">
            <a:noAutofit/>
          </a:bodyPr>
          <a:lstStyle/>
          <a:p>
            <a:endParaRPr lang="da-DK" dirty="0"/>
          </a:p>
        </p:txBody>
      </p:sp>
      <p:sp>
        <p:nvSpPr>
          <p:cNvPr id="3" name="Pladsholder til tekst 2">
            <a:extLst>
              <a:ext uri="{FF2B5EF4-FFF2-40B4-BE49-F238E27FC236}">
                <a16:creationId xmlns:a16="http://schemas.microsoft.com/office/drawing/2014/main" id="{DF2E75FC-CE4D-4566-BF4B-11E94AEEFA9F}"/>
              </a:ext>
            </a:extLst>
          </p:cNvPr>
          <p:cNvSpPr>
            <a:spLocks noGrp="1"/>
          </p:cNvSpPr>
          <p:nvPr>
            <p:ph type="body" idx="1"/>
          </p:nvPr>
        </p:nvSpPr>
        <p:spPr>
          <a:xfrm>
            <a:off x="1080000" y="1980000"/>
            <a:ext cx="9720000" cy="4140000"/>
          </a:xfrm>
          <a:prstGeom prst="rect">
            <a:avLst/>
          </a:prstGeom>
        </p:spPr>
        <p:txBody>
          <a:bodyPr vert="horz" lIns="0" tIns="0" rIns="0" bIns="0" rtlCol="0">
            <a:noAutofit/>
          </a:bodyPr>
          <a:lstStyle/>
          <a:p>
            <a:pPr lvl="0"/>
            <a:r>
              <a:rPr lang="da-DK" dirty="0"/>
              <a:t>Rediger teksttypografien i masteren</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Sjette niveau</a:t>
            </a:r>
          </a:p>
          <a:p>
            <a:pPr lvl="6"/>
            <a:r>
              <a:rPr lang="da-DK" dirty="0"/>
              <a:t>Syvende niveau</a:t>
            </a:r>
          </a:p>
          <a:p>
            <a:pPr lvl="7"/>
            <a:r>
              <a:rPr lang="da-DK" dirty="0"/>
              <a:t>Ottende niveau</a:t>
            </a:r>
          </a:p>
          <a:p>
            <a:pPr lvl="8"/>
            <a:r>
              <a:rPr lang="da-DK" dirty="0"/>
              <a:t>Niende niveau</a:t>
            </a:r>
          </a:p>
        </p:txBody>
      </p:sp>
      <p:sp>
        <p:nvSpPr>
          <p:cNvPr id="5" name="Pladsholder til sidefod 4">
            <a:extLst>
              <a:ext uri="{FF2B5EF4-FFF2-40B4-BE49-F238E27FC236}">
                <a16:creationId xmlns:a16="http://schemas.microsoft.com/office/drawing/2014/main" id="{2CB0B4A3-850C-437A-BA5C-B5C16D09C769}"/>
              </a:ext>
            </a:extLst>
          </p:cNvPr>
          <p:cNvSpPr>
            <a:spLocks noGrp="1"/>
          </p:cNvSpPr>
          <p:nvPr>
            <p:ph type="ftr" sz="quarter" idx="3"/>
          </p:nvPr>
        </p:nvSpPr>
        <p:spPr>
          <a:xfrm>
            <a:off x="1566000" y="6480000"/>
            <a:ext cx="5400000" cy="180000"/>
          </a:xfrm>
          <a:prstGeom prst="rect">
            <a:avLst/>
          </a:prstGeom>
        </p:spPr>
        <p:txBody>
          <a:bodyPr vert="horz" lIns="0" tIns="0" rIns="0" bIns="0" rtlCol="0" anchor="ctr"/>
          <a:lstStyle>
            <a:lvl1pPr algn="l">
              <a:defRPr sz="800">
                <a:solidFill>
                  <a:schemeClr val="tx1">
                    <a:lumMod val="50000"/>
                    <a:lumOff val="50000"/>
                  </a:schemeClr>
                </a:solidFill>
              </a:defRPr>
            </a:lvl1pPr>
          </a:lstStyle>
          <a:p>
            <a:r>
              <a:rPr lang="da-DK"/>
              <a:t>PowerPoint template 16:9</a:t>
            </a:r>
          </a:p>
        </p:txBody>
      </p:sp>
      <p:sp>
        <p:nvSpPr>
          <p:cNvPr id="6" name="Pladsholder til slidenummer 5">
            <a:extLst>
              <a:ext uri="{FF2B5EF4-FFF2-40B4-BE49-F238E27FC236}">
                <a16:creationId xmlns:a16="http://schemas.microsoft.com/office/drawing/2014/main" id="{75927D54-696A-40B4-820B-658BE4F2AC91}"/>
              </a:ext>
            </a:extLst>
          </p:cNvPr>
          <p:cNvSpPr>
            <a:spLocks noGrp="1"/>
          </p:cNvSpPr>
          <p:nvPr>
            <p:ph type="sldNum" sz="quarter" idx="4"/>
          </p:nvPr>
        </p:nvSpPr>
        <p:spPr>
          <a:xfrm>
            <a:off x="108000" y="6480000"/>
            <a:ext cx="468000" cy="180000"/>
          </a:xfrm>
          <a:prstGeom prst="rect">
            <a:avLst/>
          </a:prstGeom>
        </p:spPr>
        <p:txBody>
          <a:bodyPr vert="horz" lIns="0" tIns="0" rIns="0" bIns="0" rtlCol="0" anchor="ctr"/>
          <a:lstStyle>
            <a:lvl1pPr algn="r">
              <a:defRPr sz="800">
                <a:solidFill>
                  <a:schemeClr val="tx1">
                    <a:lumMod val="50000"/>
                    <a:lumOff val="50000"/>
                  </a:schemeClr>
                </a:solidFill>
              </a:defRPr>
            </a:lvl1pPr>
          </a:lstStyle>
          <a:p>
            <a:fld id="{865B7C27-3FE4-4A2D-B806-6F5728E302F6}" type="slidenum">
              <a:rPr lang="da-DK" smtClean="0"/>
              <a:pPr/>
              <a:t>‹#›</a:t>
            </a:fld>
            <a:endParaRPr lang="da-DK"/>
          </a:p>
        </p:txBody>
      </p:sp>
      <p:sp>
        <p:nvSpPr>
          <p:cNvPr id="8" name="Pladsholder til dato 7">
            <a:extLst>
              <a:ext uri="{FF2B5EF4-FFF2-40B4-BE49-F238E27FC236}">
                <a16:creationId xmlns:a16="http://schemas.microsoft.com/office/drawing/2014/main" id="{18834146-4217-4D85-A795-60426981F867}"/>
              </a:ext>
            </a:extLst>
          </p:cNvPr>
          <p:cNvSpPr>
            <a:spLocks noGrp="1"/>
          </p:cNvSpPr>
          <p:nvPr>
            <p:ph type="dt" sz="half" idx="2"/>
          </p:nvPr>
        </p:nvSpPr>
        <p:spPr>
          <a:xfrm>
            <a:off x="9000000" y="6480000"/>
            <a:ext cx="1800000" cy="180000"/>
          </a:xfrm>
          <a:prstGeom prst="rect">
            <a:avLst/>
          </a:prstGeom>
        </p:spPr>
        <p:txBody>
          <a:bodyPr vert="horz" lIns="0" tIns="0" rIns="0" bIns="0" rtlCol="0" anchor="ctr"/>
          <a:lstStyle>
            <a:lvl1pPr algn="r">
              <a:defRPr sz="800">
                <a:solidFill>
                  <a:schemeClr val="tx1">
                    <a:lumMod val="50000"/>
                    <a:lumOff val="50000"/>
                  </a:schemeClr>
                </a:solidFill>
              </a:defRPr>
            </a:lvl1pPr>
          </a:lstStyle>
          <a:p>
            <a:fld id="{79D7D815-E001-4683-8B18-3683B19E45D8}" type="datetime1">
              <a:rPr lang="en-US" smtClean="0"/>
              <a:pPr/>
              <a:t>5/29/2024</a:t>
            </a:fld>
            <a:endParaRPr lang="da-DK"/>
          </a:p>
        </p:txBody>
      </p:sp>
    </p:spTree>
    <p:extLst>
      <p:ext uri="{BB962C8B-B14F-4D97-AF65-F5344CB8AC3E}">
        <p14:creationId xmlns:p14="http://schemas.microsoft.com/office/powerpoint/2010/main" val="2387211071"/>
      </p:ext>
    </p:extLst>
  </p:cSld>
  <p:clrMap bg1="lt1" tx1="dk1" bg2="lt2" tx2="dk2" accent1="accent1" accent2="accent2" accent3="accent3" accent4="accent4" accent5="accent5" accent6="accent6" hlink="hlink" folHlink="folHlink"/>
  <p:sldLayoutIdLst>
    <p:sldLayoutId id="2147483651" r:id="rId1"/>
    <p:sldLayoutId id="2147483664" r:id="rId2"/>
    <p:sldLayoutId id="2147483659" r:id="rId3"/>
    <p:sldLayoutId id="2147483649" r:id="rId4"/>
    <p:sldLayoutId id="2147483650" r:id="rId5"/>
    <p:sldLayoutId id="2147483660" r:id="rId6"/>
    <p:sldLayoutId id="2147483652" r:id="rId7"/>
    <p:sldLayoutId id="2147483653" r:id="rId8"/>
    <p:sldLayoutId id="2147483655" r:id="rId9"/>
    <p:sldLayoutId id="2147483654" r:id="rId10"/>
    <p:sldLayoutId id="2147483657" r:id="rId11"/>
    <p:sldLayoutId id="2147483663" r:id="rId12"/>
    <p:sldLayoutId id="2147483662" r:id="rId13"/>
    <p:sldLayoutId id="2147483661" r:id="rId14"/>
    <p:sldLayoutId id="2147483658" r:id="rId15"/>
    <p:sldLayoutId id="2147483656" r:id="rId16"/>
    <p:sldLayoutId id="2147483667" r:id="rId17"/>
    <p:sldLayoutId id="2147483668" r:id="rId18"/>
    <p:sldLayoutId id="2147483705" r:id="rId19"/>
  </p:sldLayoutIdLst>
  <p:hf hdr="0"/>
  <p:txStyles>
    <p:titleStyle>
      <a:lvl1pPr algn="l" defTabSz="914400" rtl="0" eaLnBrk="1" latinLnBrk="0" hangingPunct="1">
        <a:lnSpc>
          <a:spcPts val="4400"/>
        </a:lnSpc>
        <a:spcBef>
          <a:spcPct val="0"/>
        </a:spcBef>
        <a:buNone/>
        <a:defRPr sz="4000" b="1" kern="1200">
          <a:solidFill>
            <a:schemeClr val="accent1"/>
          </a:solidFill>
          <a:latin typeface="+mj-lt"/>
          <a:ea typeface="+mj-ea"/>
          <a:cs typeface="+mj-cs"/>
        </a:defRPr>
      </a:lvl1pPr>
    </p:titleStyle>
    <p:bodyStyle>
      <a:lvl1pPr marL="180000" indent="-180000" algn="l" defTabSz="914400" rtl="0" eaLnBrk="1" latinLnBrk="0" hangingPunct="1">
        <a:lnSpc>
          <a:spcPct val="100000"/>
        </a:lnSpc>
        <a:spcBef>
          <a:spcPts val="0"/>
        </a:spcBef>
        <a:spcAft>
          <a:spcPts val="1000"/>
        </a:spcAft>
        <a:buClr>
          <a:schemeClr val="accent2"/>
        </a:buClr>
        <a:buSzPct val="100000"/>
        <a:buFont typeface="Wingdings" panose="05000000000000000000" pitchFamily="2" charset="2"/>
        <a:buChar char="§"/>
        <a:defRPr sz="1800" kern="1200">
          <a:solidFill>
            <a:schemeClr val="tx1"/>
          </a:solidFill>
          <a:latin typeface="+mn-lt"/>
          <a:ea typeface="+mn-ea"/>
          <a:cs typeface="+mn-cs"/>
        </a:defRPr>
      </a:lvl1pPr>
      <a:lvl2pPr marL="360000" indent="-180000" algn="l" defTabSz="914400" rtl="0" eaLnBrk="1" latinLnBrk="0" hangingPunct="1">
        <a:lnSpc>
          <a:spcPct val="100000"/>
        </a:lnSpc>
        <a:spcBef>
          <a:spcPts val="0"/>
        </a:spcBef>
        <a:spcAft>
          <a:spcPts val="1000"/>
        </a:spcAft>
        <a:buClr>
          <a:schemeClr val="accent2"/>
        </a:buClr>
        <a:buSzPct val="100000"/>
        <a:buFont typeface="Wingdings" panose="05000000000000000000" pitchFamily="2" charset="2"/>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0"/>
        </a:spcBef>
        <a:spcAft>
          <a:spcPts val="1000"/>
        </a:spcAft>
        <a:buClr>
          <a:schemeClr val="accent2"/>
        </a:buClr>
        <a:buSzPct val="100000"/>
        <a:buFont typeface="Wingdings" panose="05000000000000000000" pitchFamily="2" charset="2"/>
        <a:buChar char="§"/>
        <a:defRPr sz="1600" kern="1200">
          <a:solidFill>
            <a:schemeClr val="tx1"/>
          </a:solidFill>
          <a:latin typeface="+mn-lt"/>
          <a:ea typeface="+mn-ea"/>
          <a:cs typeface="+mn-cs"/>
        </a:defRPr>
      </a:lvl3pPr>
      <a:lvl4pPr marL="720000" indent="-180000" algn="l" defTabSz="914400" rtl="0" eaLnBrk="1" latinLnBrk="0" hangingPunct="1">
        <a:lnSpc>
          <a:spcPct val="100000"/>
        </a:lnSpc>
        <a:spcBef>
          <a:spcPts val="0"/>
        </a:spcBef>
        <a:spcAft>
          <a:spcPts val="1000"/>
        </a:spcAft>
        <a:buClr>
          <a:schemeClr val="accent2"/>
        </a:buClr>
        <a:buSzPct val="100000"/>
        <a:buFont typeface="Wingdings" panose="05000000000000000000" pitchFamily="2" charset="2"/>
        <a:buChar char="§"/>
        <a:defRPr sz="1600" kern="1200">
          <a:solidFill>
            <a:schemeClr val="tx1"/>
          </a:solidFill>
          <a:latin typeface="+mn-lt"/>
          <a:ea typeface="+mn-ea"/>
          <a:cs typeface="+mn-cs"/>
        </a:defRPr>
      </a:lvl4pPr>
      <a:lvl5pPr marL="900000" indent="-180000" algn="l" defTabSz="914400" rtl="0" eaLnBrk="1" latinLnBrk="0" hangingPunct="1">
        <a:lnSpc>
          <a:spcPct val="100000"/>
        </a:lnSpc>
        <a:spcBef>
          <a:spcPts val="0"/>
        </a:spcBef>
        <a:spcAft>
          <a:spcPts val="1000"/>
        </a:spcAft>
        <a:buClr>
          <a:schemeClr val="accent2"/>
        </a:buClr>
        <a:buSzPct val="100000"/>
        <a:buFont typeface="Wingdings" panose="05000000000000000000" pitchFamily="2" charset="2"/>
        <a:buChar char="§"/>
        <a:defRPr sz="1600" kern="1200">
          <a:solidFill>
            <a:schemeClr val="tx1"/>
          </a:solidFill>
          <a:latin typeface="+mn-lt"/>
          <a:ea typeface="+mn-ea"/>
          <a:cs typeface="+mn-cs"/>
        </a:defRPr>
      </a:lvl5pPr>
      <a:lvl6pPr marL="1080000" indent="-180000" algn="l" defTabSz="914400" rtl="0" eaLnBrk="1" latinLnBrk="0" hangingPunct="1">
        <a:lnSpc>
          <a:spcPct val="100000"/>
        </a:lnSpc>
        <a:spcBef>
          <a:spcPts val="0"/>
        </a:spcBef>
        <a:spcAft>
          <a:spcPts val="1000"/>
        </a:spcAft>
        <a:buClr>
          <a:schemeClr val="accent2"/>
        </a:buClr>
        <a:buFont typeface="Wingdings" panose="05000000000000000000" pitchFamily="2" charset="2"/>
        <a:buChar char="§"/>
        <a:defRPr sz="1600" kern="1200">
          <a:solidFill>
            <a:schemeClr val="tx1"/>
          </a:solidFill>
          <a:latin typeface="+mn-lt"/>
          <a:ea typeface="+mn-ea"/>
          <a:cs typeface="+mn-cs"/>
        </a:defRPr>
      </a:lvl6pPr>
      <a:lvl7pPr marL="1260000" indent="-180000" algn="l" defTabSz="914400" rtl="0" eaLnBrk="1" latinLnBrk="0" hangingPunct="1">
        <a:lnSpc>
          <a:spcPct val="100000"/>
        </a:lnSpc>
        <a:spcBef>
          <a:spcPts val="0"/>
        </a:spcBef>
        <a:spcAft>
          <a:spcPts val="1000"/>
        </a:spcAft>
        <a:buClr>
          <a:schemeClr val="accent2"/>
        </a:buClr>
        <a:buFont typeface="Wingdings" panose="05000000000000000000" pitchFamily="2" charset="2"/>
        <a:buChar char="§"/>
        <a:defRPr sz="1600" kern="1200">
          <a:solidFill>
            <a:schemeClr val="tx1"/>
          </a:solidFill>
          <a:latin typeface="+mn-lt"/>
          <a:ea typeface="+mn-ea"/>
          <a:cs typeface="+mn-cs"/>
        </a:defRPr>
      </a:lvl7pPr>
      <a:lvl8pPr marL="1440000" indent="-180000" algn="l" defTabSz="914400" rtl="0" eaLnBrk="1" latinLnBrk="0" hangingPunct="1">
        <a:lnSpc>
          <a:spcPct val="100000"/>
        </a:lnSpc>
        <a:spcBef>
          <a:spcPts val="0"/>
        </a:spcBef>
        <a:spcAft>
          <a:spcPts val="1000"/>
        </a:spcAft>
        <a:buClr>
          <a:schemeClr val="accent2"/>
        </a:buClr>
        <a:buFont typeface="Wingdings" panose="05000000000000000000" pitchFamily="2" charset="2"/>
        <a:buChar char="§"/>
        <a:defRPr sz="1600" kern="1200">
          <a:solidFill>
            <a:schemeClr val="tx1"/>
          </a:solidFill>
          <a:latin typeface="+mn-lt"/>
          <a:ea typeface="+mn-ea"/>
          <a:cs typeface="+mn-cs"/>
        </a:defRPr>
      </a:lvl8pPr>
      <a:lvl9pPr marL="1620000" indent="-180000" algn="l" defTabSz="914400" rtl="0" eaLnBrk="1" latinLnBrk="0" hangingPunct="1">
        <a:lnSpc>
          <a:spcPct val="100000"/>
        </a:lnSpc>
        <a:spcBef>
          <a:spcPts val="0"/>
        </a:spcBef>
        <a:spcAft>
          <a:spcPts val="1000"/>
        </a:spcAft>
        <a:buClr>
          <a:schemeClr val="accent2"/>
        </a:buClr>
        <a:buFont typeface="Wingdings" panose="05000000000000000000" pitchFamily="2" charset="2"/>
        <a:buChar char="§"/>
        <a:defRPr sz="16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35000" y="1052513"/>
            <a:ext cx="10923588" cy="948047"/>
          </a:xfrm>
          <a:prstGeom prst="rect">
            <a:avLst/>
          </a:prstGeom>
        </p:spPr>
        <p:txBody>
          <a:bodyPr vert="horz" lIns="91440" tIns="45720" rIns="91440" bIns="45720" rtlCol="0" anchor="t" anchorCtr="0">
            <a:noAutofit/>
          </a:bodyPr>
          <a:lstStyle/>
          <a:p>
            <a:r>
              <a:rPr lang="nl-NL" dirty="0"/>
              <a:t>Klik om de stijl te bewerken</a:t>
            </a:r>
          </a:p>
        </p:txBody>
      </p:sp>
      <p:sp>
        <p:nvSpPr>
          <p:cNvPr id="3" name="Tijdelijke aanduiding voor tekst 2"/>
          <p:cNvSpPr>
            <a:spLocks noGrp="1"/>
          </p:cNvSpPr>
          <p:nvPr>
            <p:ph type="body" idx="1"/>
          </p:nvPr>
        </p:nvSpPr>
        <p:spPr>
          <a:xfrm>
            <a:off x="635000" y="2289485"/>
            <a:ext cx="10923588" cy="3931928"/>
          </a:xfrm>
          <a:prstGeom prst="rect">
            <a:avLst/>
          </a:prstGeom>
        </p:spPr>
        <p:txBody>
          <a:bodyPr vert="horz" lIns="91440" tIns="45720" rIns="91440" bIns="45720" rtlCol="0">
            <a:noAutofit/>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a:p>
            <a:pPr lvl="5"/>
            <a:r>
              <a:rPr lang="nl-NL" dirty="0"/>
              <a:t>Zesde niveau</a:t>
            </a:r>
          </a:p>
          <a:p>
            <a:pPr lvl="6"/>
            <a:r>
              <a:rPr lang="nl-NL" dirty="0"/>
              <a:t>Zevende niveau</a:t>
            </a:r>
          </a:p>
          <a:p>
            <a:pPr lvl="7"/>
            <a:r>
              <a:rPr lang="nl-NL" dirty="0"/>
              <a:t>Achtste niveau</a:t>
            </a:r>
          </a:p>
          <a:p>
            <a:pPr lvl="8"/>
            <a:r>
              <a:rPr lang="nl-NL" dirty="0"/>
              <a:t>Negende niveau</a:t>
            </a:r>
          </a:p>
          <a:p>
            <a:pPr lvl="8"/>
            <a:endParaRPr lang="nl-NL" dirty="0"/>
          </a:p>
        </p:txBody>
      </p:sp>
      <p:pic>
        <p:nvPicPr>
          <p:cNvPr id="12" name="Afbeelding 11"/>
          <p:cNvPicPr>
            <a:picLocks noChangeAspect="1"/>
          </p:cNvPicPr>
          <p:nvPr userDrawn="1"/>
        </p:nvPicPr>
        <p:blipFill>
          <a:blip r:embed="rId37">
            <a:extLst>
              <a:ext uri="{28A0092B-C50C-407E-A947-70E740481C1C}">
                <a14:useLocalDpi xmlns:a14="http://schemas.microsoft.com/office/drawing/2010/main" val="0"/>
              </a:ext>
            </a:extLst>
          </a:blip>
          <a:stretch>
            <a:fillRect/>
          </a:stretch>
        </p:blipFill>
        <p:spPr>
          <a:xfrm>
            <a:off x="3" y="0"/>
            <a:ext cx="12191988" cy="1066798"/>
          </a:xfrm>
          <a:prstGeom prst="rect">
            <a:avLst/>
          </a:prstGeom>
        </p:spPr>
      </p:pic>
      <p:sp>
        <p:nvSpPr>
          <p:cNvPr id="13" name="Rechthoek 12"/>
          <p:cNvSpPr>
            <a:spLocks/>
          </p:cNvSpPr>
          <p:nvPr/>
        </p:nvSpPr>
        <p:spPr>
          <a:xfrm>
            <a:off x="5862000" y="6620400"/>
            <a:ext cx="468000" cy="237600"/>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1" name="Tijdelijke aanduiding voor datum 3"/>
          <p:cNvSpPr>
            <a:spLocks noGrp="1"/>
          </p:cNvSpPr>
          <p:nvPr>
            <p:ph type="dt" sz="half" idx="2"/>
          </p:nvPr>
        </p:nvSpPr>
        <p:spPr>
          <a:xfrm>
            <a:off x="6553199" y="6372038"/>
            <a:ext cx="3781426" cy="264272"/>
          </a:xfrm>
          <a:prstGeom prst="rect">
            <a:avLst/>
          </a:prstGeom>
        </p:spPr>
        <p:txBody>
          <a:bodyPr vert="horz" lIns="91440" tIns="0" rIns="91440" bIns="45720" rtlCol="0" anchor="b" anchorCtr="0"/>
          <a:lstStyle>
            <a:lvl1pPr algn="l">
              <a:defRPr sz="1050">
                <a:solidFill>
                  <a:schemeClr val="bg1">
                    <a:lumMod val="65000"/>
                  </a:schemeClr>
                </a:solidFill>
              </a:defRPr>
            </a:lvl1pPr>
          </a:lstStyle>
          <a:p>
            <a:fld id="{B068FA78-1D44-4865-823F-25051EE415BD}" type="datetime1">
              <a:rPr lang="nl-NL" smtClean="0"/>
              <a:t>29-5-2024</a:t>
            </a:fld>
            <a:endParaRPr lang="nl-NL" dirty="0"/>
          </a:p>
        </p:txBody>
      </p:sp>
      <p:sp>
        <p:nvSpPr>
          <p:cNvPr id="14" name="Tijdelijke aanduiding voor voettekst 4"/>
          <p:cNvSpPr>
            <a:spLocks noGrp="1"/>
          </p:cNvSpPr>
          <p:nvPr>
            <p:ph type="ftr" sz="quarter" idx="3"/>
          </p:nvPr>
        </p:nvSpPr>
        <p:spPr>
          <a:xfrm>
            <a:off x="635000" y="6372038"/>
            <a:ext cx="5003800" cy="264272"/>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endParaRPr lang="nl-NL" dirty="0"/>
          </a:p>
        </p:txBody>
      </p:sp>
      <p:sp>
        <p:nvSpPr>
          <p:cNvPr id="15" name="Tijdelijke aanduiding voor dianummer 5"/>
          <p:cNvSpPr>
            <a:spLocks noGrp="1"/>
          </p:cNvSpPr>
          <p:nvPr>
            <p:ph type="sldNum" sz="quarter" idx="4"/>
          </p:nvPr>
        </p:nvSpPr>
        <p:spPr>
          <a:xfrm>
            <a:off x="10639424" y="6372038"/>
            <a:ext cx="919163" cy="264272"/>
          </a:xfrm>
          <a:prstGeom prst="rect">
            <a:avLst/>
          </a:prstGeom>
        </p:spPr>
        <p:txBody>
          <a:bodyPr vert="horz" lIns="91440" tIns="45720" rIns="0" bIns="45720" rtlCol="0" anchor="b" anchorCtr="0"/>
          <a:lstStyle>
            <a:lvl1pPr algn="r">
              <a:defRPr sz="1050">
                <a:solidFill>
                  <a:schemeClr val="bg1">
                    <a:lumMod val="65000"/>
                  </a:schemeClr>
                </a:solidFill>
              </a:defRPr>
            </a:lvl1pPr>
          </a:lstStyle>
          <a:p>
            <a:fld id="{10A0A6AF-03C5-477E-939A-E28F7E7F05EA}" type="slidenum">
              <a:rPr lang="nl-NL" smtClean="0"/>
              <a:pPr/>
              <a:t>‹#›</a:t>
            </a:fld>
            <a:endParaRPr lang="nl-NL" dirty="0"/>
          </a:p>
        </p:txBody>
      </p:sp>
    </p:spTree>
    <p:extLst>
      <p:ext uri="{BB962C8B-B14F-4D97-AF65-F5344CB8AC3E}">
        <p14:creationId xmlns:p14="http://schemas.microsoft.com/office/powerpoint/2010/main" val="391597294"/>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 id="2147483687" r:id="rId18"/>
    <p:sldLayoutId id="2147483688" r:id="rId19"/>
    <p:sldLayoutId id="2147483689" r:id="rId20"/>
    <p:sldLayoutId id="2147483690" r:id="rId21"/>
    <p:sldLayoutId id="2147483691" r:id="rId22"/>
    <p:sldLayoutId id="2147483692" r:id="rId23"/>
    <p:sldLayoutId id="2147483693" r:id="rId24"/>
    <p:sldLayoutId id="2147483694" r:id="rId25"/>
    <p:sldLayoutId id="2147483695" r:id="rId26"/>
    <p:sldLayoutId id="2147483696" r:id="rId27"/>
    <p:sldLayoutId id="2147483697" r:id="rId28"/>
    <p:sldLayoutId id="2147483698" r:id="rId29"/>
    <p:sldLayoutId id="2147483699" r:id="rId30"/>
    <p:sldLayoutId id="2147483700" r:id="rId31"/>
    <p:sldLayoutId id="2147483701" r:id="rId32"/>
    <p:sldLayoutId id="2147483702" r:id="rId33"/>
    <p:sldLayoutId id="2147483703" r:id="rId34"/>
    <p:sldLayoutId id="2147483704" r:id="rId35"/>
  </p:sldLayoutIdLst>
  <p:hf sldNum="0" hdr="0" ftr="0"/>
  <p:txStyles>
    <p:titleStyle>
      <a:lvl1pPr algn="l" defTabSz="914400" rtl="0" eaLnBrk="1" latinLnBrk="0" hangingPunct="1">
        <a:lnSpc>
          <a:spcPct val="90000"/>
        </a:lnSpc>
        <a:spcBef>
          <a:spcPct val="0"/>
        </a:spcBef>
        <a:buNone/>
        <a:defRPr sz="3600" b="0" kern="1200" baseline="0">
          <a:solidFill>
            <a:schemeClr val="tx2"/>
          </a:solidFill>
          <a:latin typeface="+mj-lt"/>
          <a:ea typeface="+mj-ea"/>
          <a:cs typeface="+mj-cs"/>
        </a:defRPr>
      </a:lvl1pPr>
    </p:titleStyle>
    <p:bodyStyle>
      <a:lvl1pPr marL="316800" indent="-316800" algn="l" defTabSz="914400" rtl="0" eaLnBrk="1" latinLnBrk="0" hangingPunct="1">
        <a:lnSpc>
          <a:spcPct val="100000"/>
        </a:lnSpc>
        <a:spcBef>
          <a:spcPts val="1200"/>
        </a:spcBef>
        <a:buClr>
          <a:schemeClr val="tx2"/>
        </a:buClr>
        <a:buSzPct val="80000"/>
        <a:buFont typeface="Verdana" panose="020B060403050404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100000"/>
        </a:lnSpc>
        <a:spcBef>
          <a:spcPts val="1000"/>
        </a:spcBef>
        <a:buClr>
          <a:schemeClr val="tx2"/>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100000"/>
        </a:lnSpc>
        <a:spcBef>
          <a:spcPts val="800"/>
        </a:spcBef>
        <a:buClr>
          <a:schemeClr val="tx2"/>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100000"/>
        </a:lnSpc>
        <a:spcBef>
          <a:spcPts val="600"/>
        </a:spcBef>
        <a:buClr>
          <a:schemeClr val="tx2"/>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100000"/>
        </a:lnSpc>
        <a:spcBef>
          <a:spcPts val="600"/>
        </a:spcBef>
        <a:buFont typeface="Verdana" panose="020B0604030504040204" pitchFamily="34" charset="0"/>
        <a:buChar char="–"/>
        <a:defRPr sz="1600" kern="1200">
          <a:solidFill>
            <a:schemeClr val="tx2"/>
          </a:solidFill>
          <a:latin typeface="+mn-lt"/>
          <a:ea typeface="+mn-ea"/>
          <a:cs typeface="+mn-cs"/>
        </a:defRPr>
      </a:lvl5pPr>
      <a:lvl6pPr marL="1890000" indent="-316800" algn="l" defTabSz="914400" rtl="0" eaLnBrk="1" latinLnBrk="0" hangingPunct="1">
        <a:lnSpc>
          <a:spcPct val="100000"/>
        </a:lnSpc>
        <a:spcBef>
          <a:spcPts val="600"/>
        </a:spcBef>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100000"/>
        </a:lnSpc>
        <a:spcBef>
          <a:spcPts val="600"/>
        </a:spcBef>
        <a:buSzPct val="25000"/>
        <a:buFont typeface="Verdana" panose="020B0604030504040204" pitchFamily="34" charset="0"/>
        <a:buChar char=" "/>
        <a:defRPr sz="1200" b="1" i="0" kern="1200">
          <a:solidFill>
            <a:schemeClr val="tx2"/>
          </a:solidFill>
          <a:latin typeface="+mn-lt"/>
          <a:ea typeface="+mn-ea"/>
          <a:cs typeface="+mn-cs"/>
        </a:defRPr>
      </a:lvl7pPr>
      <a:lvl8pPr marL="72000" indent="-72000" algn="l" defTabSz="914400" rtl="0" eaLnBrk="1" latinLnBrk="0" hangingPunct="1">
        <a:lnSpc>
          <a:spcPct val="10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100000"/>
        </a:lnSpc>
        <a:spcBef>
          <a:spcPts val="600"/>
        </a:spcBef>
        <a:buClr>
          <a:schemeClr val="tx2"/>
        </a:buClr>
        <a:buFont typeface="Verdana" panose="020B0604030504040204" pitchFamily="34" charset="0"/>
        <a:buChar char="–"/>
        <a:defRPr sz="1200" i="0" kern="1200">
          <a:solidFill>
            <a:schemeClr val="tx1">
              <a:lumMod val="65000"/>
              <a:lumOff val="35000"/>
            </a:schemeClr>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281">
          <p15:clr>
            <a:srgbClr val="F26B43"/>
          </p15:clr>
        </p15:guide>
        <p15:guide id="8" orient="horz" pos="3919">
          <p15:clr>
            <a:srgbClr val="F26B43"/>
          </p15:clr>
        </p15:guide>
        <p15:guide id="9" pos="3840">
          <p15:clr>
            <a:srgbClr val="F26B43"/>
          </p15:clr>
        </p15:guide>
        <p15:guide id="10" orient="horz" pos="2159">
          <p15:clr>
            <a:srgbClr val="F26B43"/>
          </p15:clr>
        </p15:guide>
        <p15:guide id="11" pos="400">
          <p15:clr>
            <a:srgbClr val="F26B43"/>
          </p15:clr>
        </p15:guide>
        <p15:guide id="12" pos="4128">
          <p15:clr>
            <a:srgbClr val="F26B43"/>
          </p15:clr>
        </p15:guide>
        <p15:guide id="13" pos="3552">
          <p15:clr>
            <a:srgbClr val="F26B43"/>
          </p15:clr>
        </p15:guide>
        <p15:guide id="14" orient="horz" pos="1275">
          <p15:clr>
            <a:srgbClr val="F26B43"/>
          </p15:clr>
        </p15:guide>
        <p15:guide id="15" orient="horz" pos="1434">
          <p15:clr>
            <a:srgbClr val="F26B43"/>
          </p15:clr>
        </p15:guide>
        <p15:guide id="16" pos="461">
          <p15:clr>
            <a:srgbClr val="F26B43"/>
          </p15:clr>
        </p15:guide>
        <p15:guide id="17" orient="horz" pos="663">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0.pn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1.pn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7.xml"/><Relationship Id="rId5" Type="http://schemas.openxmlformats.org/officeDocument/2006/relationships/image" Target="../media/image53.png"/><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xml"/><Relationship Id="rId1" Type="http://schemas.openxmlformats.org/officeDocument/2006/relationships/slideLayout" Target="../slideLayouts/slideLayout17.xml"/><Relationship Id="rId4" Type="http://schemas.openxmlformats.org/officeDocument/2006/relationships/hyperlink" Target="https://tiatool.espon.eu/TiaToolv2/welcome"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8.xml"/><Relationship Id="rId1" Type="http://schemas.openxmlformats.org/officeDocument/2006/relationships/slideLayout" Target="../slideLayouts/slideLayout17.xml"/><Relationship Id="rId5" Type="http://schemas.openxmlformats.org/officeDocument/2006/relationships/image" Target="../media/image57.jpeg"/><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7.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17.xml"/><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7.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2D1D030-71BC-23F6-20B6-CA0766BA2DBC}"/>
              </a:ext>
            </a:extLst>
          </p:cNvPr>
          <p:cNvPicPr>
            <a:picLocks noChangeAspect="1"/>
          </p:cNvPicPr>
          <p:nvPr/>
        </p:nvPicPr>
        <p:blipFill rotWithShape="1">
          <a:blip r:embed="rId3"/>
          <a:srcRect t="22184"/>
          <a:stretch/>
        </p:blipFill>
        <p:spPr>
          <a:xfrm>
            <a:off x="0" y="-1044280"/>
            <a:ext cx="12192000" cy="4581555"/>
          </a:xfrm>
          <a:prstGeom prst="rect">
            <a:avLst/>
          </a:prstGeom>
        </p:spPr>
      </p:pic>
      <p:sp>
        <p:nvSpPr>
          <p:cNvPr id="20" name="Rectangle 19">
            <a:extLst>
              <a:ext uri="{FF2B5EF4-FFF2-40B4-BE49-F238E27FC236}">
                <a16:creationId xmlns:a16="http://schemas.microsoft.com/office/drawing/2014/main" id="{58ACADE1-7800-94C5-B2FF-F76ADB83DBD5}"/>
              </a:ext>
            </a:extLst>
          </p:cNvPr>
          <p:cNvSpPr/>
          <p:nvPr/>
        </p:nvSpPr>
        <p:spPr>
          <a:xfrm>
            <a:off x="0" y="3427412"/>
            <a:ext cx="12192000" cy="3430588"/>
          </a:xfrm>
          <a:prstGeom prst="rect">
            <a:avLst/>
          </a:prstGeom>
          <a:solidFill>
            <a:srgbClr val="777C00"/>
          </a:solidFill>
          <a:ln>
            <a:solidFill>
              <a:srgbClr val="777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solidFill>
            <a:srgbClr val="777C00"/>
          </a:solidFill>
        </p:spPr>
        <p:txBody>
          <a:bodyPr>
            <a:normAutofit/>
          </a:bodyPr>
          <a:lstStyle/>
          <a:p>
            <a:r>
              <a:rPr lang="nl-NL" sz="2800" noProof="0" dirty="0"/>
              <a:t>Wat komt er vanuit Europa op ons af?</a:t>
            </a:r>
          </a:p>
        </p:txBody>
      </p:sp>
      <p:sp>
        <p:nvSpPr>
          <p:cNvPr id="10" name="Subtitle 9"/>
          <p:cNvSpPr>
            <a:spLocks noGrp="1"/>
          </p:cNvSpPr>
          <p:nvPr>
            <p:ph type="subTitle" idx="1"/>
          </p:nvPr>
        </p:nvSpPr>
        <p:spPr/>
        <p:txBody>
          <a:bodyPr>
            <a:normAutofit/>
          </a:bodyPr>
          <a:lstStyle/>
          <a:p>
            <a:r>
              <a:rPr lang="nl-NL" sz="2000" i="1" noProof="0" dirty="0"/>
              <a:t>Dag van de Ruimte – Workshop Internationaal – 3</a:t>
            </a:r>
            <a:r>
              <a:rPr lang="nl-NL" sz="2000" i="1" dirty="0"/>
              <a:t>0</a:t>
            </a:r>
            <a:r>
              <a:rPr lang="nl-NL" sz="2000" i="1" noProof="0" dirty="0"/>
              <a:t> mei 2024</a:t>
            </a:r>
          </a:p>
          <a:p>
            <a:endParaRPr lang="nl-NL" sz="2000" i="1" noProof="0" dirty="0"/>
          </a:p>
        </p:txBody>
      </p:sp>
      <p:sp>
        <p:nvSpPr>
          <p:cNvPr id="5" name="Text Placeholder 4"/>
          <p:cNvSpPr>
            <a:spLocks noGrp="1"/>
          </p:cNvSpPr>
          <p:nvPr>
            <p:ph type="body" sz="quarter" idx="10"/>
          </p:nvPr>
        </p:nvSpPr>
        <p:spPr/>
        <p:txBody>
          <a:bodyPr/>
          <a:lstStyle/>
          <a:p>
            <a:r>
              <a:rPr lang="nl-NL" noProof="0" dirty="0"/>
              <a:t>David Evers (PBL)</a:t>
            </a:r>
          </a:p>
        </p:txBody>
      </p:sp>
      <p:pic>
        <p:nvPicPr>
          <p:cNvPr id="19" name="Picture 18">
            <a:extLst>
              <a:ext uri="{FF2B5EF4-FFF2-40B4-BE49-F238E27FC236}">
                <a16:creationId xmlns:a16="http://schemas.microsoft.com/office/drawing/2014/main" id="{CA2671F0-6FD7-288D-C678-7CD7DB5067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07"/>
            <a:ext cx="12192001" cy="1879600"/>
          </a:xfrm>
          <a:prstGeom prst="rect">
            <a:avLst/>
          </a:prstGeom>
        </p:spPr>
      </p:pic>
    </p:spTree>
    <p:extLst>
      <p:ext uri="{BB962C8B-B14F-4D97-AF65-F5344CB8AC3E}">
        <p14:creationId xmlns:p14="http://schemas.microsoft.com/office/powerpoint/2010/main" val="18096661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33497D82-C58E-495A-915D-373DB97712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67639"/>
            <a:ext cx="5951220" cy="66764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a:extLst>
              <a:ext uri="{FF2B5EF4-FFF2-40B4-BE49-F238E27FC236}">
                <a16:creationId xmlns:a16="http://schemas.microsoft.com/office/drawing/2014/main" id="{3F0C6E87-C339-42AD-BB46-01E294EAFCD2}"/>
              </a:ext>
            </a:extLst>
          </p:cNvPr>
          <p:cNvSpPr txBox="1"/>
          <p:nvPr/>
        </p:nvSpPr>
        <p:spPr>
          <a:xfrm>
            <a:off x="259080" y="682258"/>
            <a:ext cx="5783580" cy="1938992"/>
          </a:xfrm>
          <a:prstGeom prst="rect">
            <a:avLst/>
          </a:prstGeom>
          <a:noFill/>
        </p:spPr>
        <p:txBody>
          <a:bodyPr wrap="square">
            <a:spAutoFit/>
          </a:bodyPr>
          <a:lstStyle/>
          <a:p>
            <a:endParaRPr lang="nl-NL" sz="2000" dirty="0"/>
          </a:p>
          <a:p>
            <a:r>
              <a:rPr lang="nl-NL" sz="2000" dirty="0"/>
              <a:t>Kaart van Europees RHS in Nederland: bijna geen witte vlekken. </a:t>
            </a:r>
          </a:p>
          <a:p>
            <a:endParaRPr lang="nl-NL" sz="2000" dirty="0"/>
          </a:p>
          <a:p>
            <a:r>
              <a:rPr lang="nl-NL" sz="2000" dirty="0"/>
              <a:t>Over het algemeen: versterking/synergie en scheiding stad/land. Wel wat spanningen…</a:t>
            </a:r>
          </a:p>
        </p:txBody>
      </p:sp>
      <p:pic>
        <p:nvPicPr>
          <p:cNvPr id="6" name="Picture 2">
            <a:extLst>
              <a:ext uri="{FF2B5EF4-FFF2-40B4-BE49-F238E27FC236}">
                <a16:creationId xmlns:a16="http://schemas.microsoft.com/office/drawing/2014/main" id="{C4A6AAA8-60F3-4AAB-8D51-860E5698A8A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126" r="30992" b="48221"/>
          <a:stretch/>
        </p:blipFill>
        <p:spPr bwMode="auto">
          <a:xfrm>
            <a:off x="259080" y="3049147"/>
            <a:ext cx="5215091" cy="38088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a:extLst>
              <a:ext uri="{FF2B5EF4-FFF2-40B4-BE49-F238E27FC236}">
                <a16:creationId xmlns:a16="http://schemas.microsoft.com/office/drawing/2014/main" id="{508FE98B-209E-FB27-A7CE-2E41FB37700D}"/>
              </a:ext>
            </a:extLst>
          </p:cNvPr>
          <p:cNvSpPr>
            <a:spLocks noGrp="1"/>
          </p:cNvSpPr>
          <p:nvPr>
            <p:ph type="title"/>
          </p:nvPr>
        </p:nvSpPr>
        <p:spPr>
          <a:xfrm>
            <a:off x="342900" y="113903"/>
            <a:ext cx="5353050" cy="784592"/>
          </a:xfrm>
        </p:spPr>
        <p:txBody>
          <a:bodyPr/>
          <a:lstStyle/>
          <a:p>
            <a:r>
              <a:rPr lang="nl-NL" dirty="0">
                <a:solidFill>
                  <a:srgbClr val="777C00"/>
                </a:solidFill>
              </a:rPr>
              <a:t>Resultaat</a:t>
            </a:r>
            <a:endParaRPr lang="nl-NL" noProof="0" dirty="0">
              <a:solidFill>
                <a:srgbClr val="777C00"/>
              </a:solidFill>
            </a:endParaRPr>
          </a:p>
        </p:txBody>
      </p:sp>
    </p:spTree>
    <p:extLst>
      <p:ext uri="{BB962C8B-B14F-4D97-AF65-F5344CB8AC3E}">
        <p14:creationId xmlns:p14="http://schemas.microsoft.com/office/powerpoint/2010/main" val="38614695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476CE85-3221-ABDE-1993-F37EE7D0A8CE}"/>
              </a:ext>
            </a:extLst>
          </p:cNvPr>
          <p:cNvSpPr>
            <a:spLocks noGrp="1"/>
          </p:cNvSpPr>
          <p:nvPr>
            <p:ph type="title"/>
          </p:nvPr>
        </p:nvSpPr>
        <p:spPr/>
        <p:txBody>
          <a:bodyPr/>
          <a:lstStyle/>
          <a:p>
            <a:r>
              <a:rPr lang="nl-NL" noProof="0" dirty="0">
                <a:solidFill>
                  <a:srgbClr val="777C00"/>
                </a:solidFill>
              </a:rPr>
              <a:t>Sinds 2014</a:t>
            </a:r>
          </a:p>
        </p:txBody>
      </p:sp>
      <p:sp>
        <p:nvSpPr>
          <p:cNvPr id="8" name="Content Placeholder 2">
            <a:extLst>
              <a:ext uri="{FF2B5EF4-FFF2-40B4-BE49-F238E27FC236}">
                <a16:creationId xmlns:a16="http://schemas.microsoft.com/office/drawing/2014/main" id="{CEC15C50-A436-91CE-068B-4722B05EF15A}"/>
              </a:ext>
            </a:extLst>
          </p:cNvPr>
          <p:cNvSpPr>
            <a:spLocks noGrp="1"/>
          </p:cNvSpPr>
          <p:nvPr>
            <p:ph sz="quarter" idx="13"/>
          </p:nvPr>
        </p:nvSpPr>
        <p:spPr>
          <a:xfrm>
            <a:off x="5718674" y="1989525"/>
            <a:ext cx="4892175" cy="4140000"/>
          </a:xfrm>
        </p:spPr>
        <p:txBody>
          <a:bodyPr/>
          <a:lstStyle/>
          <a:p>
            <a:pPr marL="180000" lvl="1" indent="0">
              <a:buNone/>
            </a:pPr>
            <a:r>
              <a:rPr lang="nl-NL" sz="2000" b="1" noProof="0" dirty="0"/>
              <a:t>Nieuw Europees </a:t>
            </a:r>
            <a:r>
              <a:rPr lang="nl-NL" sz="2000" b="1" dirty="0"/>
              <a:t>beleid</a:t>
            </a:r>
          </a:p>
          <a:p>
            <a:pPr marL="522900" lvl="1" indent="-342900">
              <a:buFont typeface="Arial" panose="020B0604020202020204" pitchFamily="34" charset="0"/>
              <a:buChar char="•"/>
            </a:pPr>
            <a:r>
              <a:rPr lang="nl-NL" sz="1800" dirty="0"/>
              <a:t>Urban/Territoriale Agenda, Leipzig Charter</a:t>
            </a:r>
          </a:p>
          <a:p>
            <a:pPr marL="522900" lvl="1" indent="-342900">
              <a:buFont typeface="Arial" panose="020B0604020202020204" pitchFamily="34" charset="0"/>
              <a:buChar char="•"/>
            </a:pPr>
            <a:r>
              <a:rPr lang="nl-NL" sz="1800" dirty="0">
                <a:solidFill>
                  <a:schemeClr val="accent4"/>
                </a:solidFill>
              </a:rPr>
              <a:t>European Green Deal (inclusief duurzaamheidstaxonomie, NE Bauhaus)</a:t>
            </a:r>
          </a:p>
          <a:p>
            <a:pPr marL="522900" lvl="1" indent="-342900">
              <a:buFont typeface="Arial" panose="020B0604020202020204" pitchFamily="34" charset="0"/>
              <a:buChar char="•"/>
            </a:pPr>
            <a:r>
              <a:rPr lang="nl-NL" sz="1800" dirty="0">
                <a:solidFill>
                  <a:schemeClr val="accent4"/>
                </a:solidFill>
              </a:rPr>
              <a:t>Coronaherstelfondsen (transities)</a:t>
            </a:r>
          </a:p>
          <a:p>
            <a:pPr marL="522900" lvl="1" indent="-342900">
              <a:buFont typeface="Arial" panose="020B0604020202020204" pitchFamily="34" charset="0"/>
              <a:buChar char="•"/>
            </a:pPr>
            <a:r>
              <a:rPr lang="nl-NL" sz="1800" dirty="0">
                <a:solidFill>
                  <a:schemeClr val="accent4"/>
                </a:solidFill>
              </a:rPr>
              <a:t>Hervorming GLB (meer ruimte lidstaten)</a:t>
            </a:r>
          </a:p>
          <a:p>
            <a:pPr marL="522900" lvl="1" indent="-342900">
              <a:buFont typeface="Arial" panose="020B0604020202020204" pitchFamily="34" charset="0"/>
              <a:buChar char="•"/>
            </a:pPr>
            <a:r>
              <a:rPr lang="nl-NL" sz="1800" dirty="0">
                <a:solidFill>
                  <a:schemeClr val="accent4"/>
                </a:solidFill>
              </a:rPr>
              <a:t>Nieuwe structuurfondsen (duurzame verstedelijking)</a:t>
            </a:r>
          </a:p>
          <a:p>
            <a:pPr marL="522900" lvl="1" indent="-342900">
              <a:buFont typeface="Arial" panose="020B0604020202020204" pitchFamily="34" charset="0"/>
              <a:buChar char="•"/>
            </a:pPr>
            <a:r>
              <a:rPr lang="nl-NL" sz="1800" dirty="0">
                <a:solidFill>
                  <a:schemeClr val="accent2"/>
                </a:solidFill>
              </a:rPr>
              <a:t>Fit </a:t>
            </a:r>
            <a:r>
              <a:rPr lang="nl-NL" sz="1800" dirty="0" err="1">
                <a:solidFill>
                  <a:schemeClr val="accent2"/>
                </a:solidFill>
              </a:rPr>
              <a:t>for</a:t>
            </a:r>
            <a:r>
              <a:rPr lang="nl-NL" sz="1800" dirty="0">
                <a:solidFill>
                  <a:schemeClr val="accent2"/>
                </a:solidFill>
              </a:rPr>
              <a:t> 55 (verhoogde klimaatdoelen)</a:t>
            </a:r>
          </a:p>
          <a:p>
            <a:pPr marL="522900" lvl="1" indent="-342900">
              <a:buFont typeface="Arial" panose="020B0604020202020204" pitchFamily="34" charset="0"/>
              <a:buChar char="•"/>
            </a:pPr>
            <a:r>
              <a:rPr lang="nl-NL" sz="1800" dirty="0">
                <a:solidFill>
                  <a:schemeClr val="accent2"/>
                </a:solidFill>
              </a:rPr>
              <a:t>Aanscherping natuurbeleid (o.a. normen groen in stad in </a:t>
            </a:r>
            <a:r>
              <a:rPr lang="nl-NL" sz="1800" dirty="0" err="1">
                <a:solidFill>
                  <a:schemeClr val="accent2"/>
                </a:solidFill>
              </a:rPr>
              <a:t>natuurherstelswet</a:t>
            </a:r>
            <a:r>
              <a:rPr lang="nl-NL" sz="1800" dirty="0">
                <a:solidFill>
                  <a:schemeClr val="accent2"/>
                </a:solidFill>
              </a:rPr>
              <a:t>)</a:t>
            </a:r>
          </a:p>
          <a:p>
            <a:pPr marL="522900" lvl="1" indent="-342900">
              <a:buFont typeface="Arial" panose="020B0604020202020204" pitchFamily="34" charset="0"/>
              <a:buChar char="•"/>
            </a:pPr>
            <a:r>
              <a:rPr lang="nl-NL" sz="1800" dirty="0">
                <a:solidFill>
                  <a:schemeClr val="accent2"/>
                </a:solidFill>
              </a:rPr>
              <a:t>Bodemgezondheidswet voorstel inclusief ‘no net land take</a:t>
            </a:r>
            <a:r>
              <a:rPr lang="nl-NL" sz="1800">
                <a:solidFill>
                  <a:schemeClr val="accent2"/>
                </a:solidFill>
              </a:rPr>
              <a:t>’ </a:t>
            </a:r>
            <a:endParaRPr lang="nl-NL" sz="2000" dirty="0"/>
          </a:p>
          <a:p>
            <a:pPr marL="180000" lvl="1" indent="0">
              <a:buNone/>
            </a:pPr>
            <a:endParaRPr lang="nl-NL" sz="2000" dirty="0"/>
          </a:p>
        </p:txBody>
      </p:sp>
      <p:sp>
        <p:nvSpPr>
          <p:cNvPr id="11" name="Content Placeholder 10">
            <a:extLst>
              <a:ext uri="{FF2B5EF4-FFF2-40B4-BE49-F238E27FC236}">
                <a16:creationId xmlns:a16="http://schemas.microsoft.com/office/drawing/2014/main" id="{21CC17E5-6225-E1B6-F338-033E24DE7C8D}"/>
              </a:ext>
            </a:extLst>
          </p:cNvPr>
          <p:cNvSpPr>
            <a:spLocks noGrp="1"/>
          </p:cNvSpPr>
          <p:nvPr>
            <p:ph sz="quarter" idx="15"/>
          </p:nvPr>
        </p:nvSpPr>
        <p:spPr>
          <a:xfrm>
            <a:off x="1080000" y="1989525"/>
            <a:ext cx="4500000" cy="4140000"/>
          </a:xfrm>
        </p:spPr>
        <p:txBody>
          <a:bodyPr/>
          <a:lstStyle/>
          <a:p>
            <a:r>
              <a:rPr lang="nl-NL" sz="2000" b="1" noProof="0" dirty="0"/>
              <a:t>Nieuw Nederlands </a:t>
            </a:r>
            <a:r>
              <a:rPr lang="nl-NL" sz="2000" b="1" dirty="0"/>
              <a:t>beleid</a:t>
            </a:r>
          </a:p>
          <a:p>
            <a:pPr marL="522900" lvl="1" indent="-342900">
              <a:buFont typeface="Arial" panose="020B0604020202020204" pitchFamily="34" charset="0"/>
              <a:buChar char="•"/>
            </a:pPr>
            <a:r>
              <a:rPr lang="nl-NL" sz="1800" dirty="0"/>
              <a:t>Omgevingswet (alles moet flexibeler en sneller)</a:t>
            </a:r>
          </a:p>
          <a:p>
            <a:pPr marL="522900" lvl="1" indent="-342900">
              <a:buFont typeface="Arial" panose="020B0604020202020204" pitchFamily="34" charset="0"/>
              <a:buChar char="•"/>
            </a:pPr>
            <a:r>
              <a:rPr lang="nl-NL" sz="1800" dirty="0"/>
              <a:t>Omgevingsvisie (meer sturing rijk bij aanpak ruimtelijke opgaven)</a:t>
            </a:r>
          </a:p>
          <a:p>
            <a:pPr marL="522900" lvl="1" indent="-342900">
              <a:buFont typeface="Arial" panose="020B0604020202020204" pitchFamily="34" charset="0"/>
              <a:buChar char="•"/>
            </a:pPr>
            <a:r>
              <a:rPr lang="nl-NL" sz="1800" dirty="0"/>
              <a:t>Hervorming landelijk gebied (deels als antwoord EU beleid)</a:t>
            </a:r>
          </a:p>
          <a:p>
            <a:pPr marL="522900" lvl="1" indent="-342900">
              <a:buFont typeface="Arial" panose="020B0604020202020204" pitchFamily="34" charset="0"/>
              <a:buChar char="•"/>
            </a:pPr>
            <a:r>
              <a:rPr lang="nl-NL" sz="1800" dirty="0"/>
              <a:t>Woningbouw: 900.000 woningen voor 2030 binnen- en </a:t>
            </a:r>
            <a:r>
              <a:rPr lang="nl-NL" sz="1800" dirty="0" err="1"/>
              <a:t>buitenstedelijk</a:t>
            </a:r>
            <a:endParaRPr lang="nl-NL" sz="1800" dirty="0"/>
          </a:p>
          <a:p>
            <a:pPr marL="522900" lvl="1" indent="-342900">
              <a:buFont typeface="Arial" panose="020B0604020202020204" pitchFamily="34" charset="0"/>
              <a:buChar char="•"/>
            </a:pPr>
            <a:r>
              <a:rPr lang="nl-NL" sz="1800" dirty="0"/>
              <a:t>RES-afspraken</a:t>
            </a:r>
          </a:p>
          <a:p>
            <a:pPr marL="522900" lvl="1" indent="-342900">
              <a:buFont typeface="Arial" panose="020B0604020202020204" pitchFamily="34" charset="0"/>
              <a:buChar char="•"/>
            </a:pPr>
            <a:r>
              <a:rPr lang="nl-NL" sz="1800" dirty="0"/>
              <a:t>MIRT afspraken</a:t>
            </a:r>
          </a:p>
          <a:p>
            <a:pPr marL="522900" lvl="1" indent="-342900">
              <a:buFont typeface="Arial" panose="020B0604020202020204" pitchFamily="34" charset="0"/>
              <a:buChar char="•"/>
            </a:pPr>
            <a:r>
              <a:rPr lang="nl-NL" sz="1800" dirty="0"/>
              <a:t>Nieuwe Nota Ruimte</a:t>
            </a:r>
          </a:p>
          <a:p>
            <a:pPr marL="180000" lvl="1"/>
            <a:endParaRPr lang="nl-NL" sz="1800" dirty="0"/>
          </a:p>
        </p:txBody>
      </p:sp>
      <p:sp>
        <p:nvSpPr>
          <p:cNvPr id="12" name="Rectangle 11">
            <a:extLst>
              <a:ext uri="{FF2B5EF4-FFF2-40B4-BE49-F238E27FC236}">
                <a16:creationId xmlns:a16="http://schemas.microsoft.com/office/drawing/2014/main" id="{93EA8D00-2CAF-E6A9-53AD-FA33324ABD4A}"/>
              </a:ext>
            </a:extLst>
          </p:cNvPr>
          <p:cNvSpPr/>
          <p:nvPr/>
        </p:nvSpPr>
        <p:spPr>
          <a:xfrm>
            <a:off x="866775" y="6276975"/>
            <a:ext cx="971550" cy="514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19025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5D743-BFE4-476E-8576-F3E198F206AD}"/>
              </a:ext>
            </a:extLst>
          </p:cNvPr>
          <p:cNvSpPr>
            <a:spLocks noGrp="1"/>
          </p:cNvSpPr>
          <p:nvPr>
            <p:ph type="title"/>
          </p:nvPr>
        </p:nvSpPr>
        <p:spPr/>
        <p:txBody>
          <a:bodyPr/>
          <a:lstStyle/>
          <a:p>
            <a:r>
              <a:rPr lang="nl-NL" dirty="0">
                <a:solidFill>
                  <a:srgbClr val="777C00"/>
                </a:solidFill>
              </a:rPr>
              <a:t>NL: relatief veel ‘land take’</a:t>
            </a:r>
            <a:endParaRPr lang="nl-NL" noProof="0" dirty="0">
              <a:solidFill>
                <a:srgbClr val="777C00"/>
              </a:solidFill>
            </a:endParaRPr>
          </a:p>
        </p:txBody>
      </p:sp>
      <p:sp>
        <p:nvSpPr>
          <p:cNvPr id="3" name="Content Placeholder 2">
            <a:extLst>
              <a:ext uri="{FF2B5EF4-FFF2-40B4-BE49-F238E27FC236}">
                <a16:creationId xmlns:a16="http://schemas.microsoft.com/office/drawing/2014/main" id="{57EC2783-3F13-4B8A-B65C-4B8A72640F43}"/>
              </a:ext>
            </a:extLst>
          </p:cNvPr>
          <p:cNvSpPr>
            <a:spLocks noGrp="1"/>
          </p:cNvSpPr>
          <p:nvPr>
            <p:ph idx="1"/>
          </p:nvPr>
        </p:nvSpPr>
        <p:spPr>
          <a:xfrm>
            <a:off x="1080000" y="1980000"/>
            <a:ext cx="4390902" cy="4140000"/>
          </a:xfrm>
        </p:spPr>
        <p:txBody>
          <a:bodyPr/>
          <a:lstStyle/>
          <a:p>
            <a:pPr marL="180000" lvl="1" indent="0">
              <a:buNone/>
            </a:pPr>
            <a:r>
              <a:rPr lang="nl-NL" sz="2000" b="1" noProof="0" dirty="0"/>
              <a:t>Kwantitatief: </a:t>
            </a:r>
            <a:r>
              <a:rPr lang="nl-NL" sz="2000" dirty="0"/>
              <a:t>NL hoort bij de koplopers van Europa </a:t>
            </a:r>
            <a:r>
              <a:rPr lang="nl-NL" sz="2000" noProof="0" dirty="0"/>
              <a:t>in de periode 2000-2018, dus moet praktijk veranderen </a:t>
            </a:r>
          </a:p>
          <a:p>
            <a:pPr marL="180000" lvl="1" indent="0">
              <a:buNone/>
            </a:pPr>
            <a:endParaRPr lang="nl-NL" sz="2000" dirty="0"/>
          </a:p>
          <a:p>
            <a:pPr marL="180000" lvl="1" indent="0">
              <a:buNone/>
            </a:pPr>
            <a:r>
              <a:rPr lang="nl-NL" sz="2000" b="1" noProof="0" dirty="0"/>
              <a:t>Kwalitatief:</a:t>
            </a:r>
            <a:r>
              <a:rPr lang="nl-NL" sz="2000" noProof="0" dirty="0"/>
              <a:t> vooral landbouwgrond bebouwd, niet natuur. </a:t>
            </a:r>
          </a:p>
          <a:p>
            <a:pPr marL="180000" lvl="1" indent="0">
              <a:buNone/>
            </a:pPr>
            <a:endParaRPr lang="nl-NL" sz="2000" dirty="0"/>
          </a:p>
          <a:p>
            <a:pPr marL="180000" lvl="1" indent="0">
              <a:buNone/>
            </a:pPr>
            <a:r>
              <a:rPr lang="nl-NL" sz="2000" b="1" noProof="0" dirty="0"/>
              <a:t>Vele open vragen:</a:t>
            </a:r>
            <a:r>
              <a:rPr lang="nl-NL" sz="2000" noProof="0" dirty="0"/>
              <a:t> definitie </a:t>
            </a:r>
            <a:r>
              <a:rPr lang="nl-NL" sz="2000" dirty="0"/>
              <a:t>van (niet) stedelijke functies (parken, glastuinbouw) en functies versus bebouwing. </a:t>
            </a:r>
            <a:endParaRPr lang="nl-NL" sz="2000" noProof="0" dirty="0"/>
          </a:p>
          <a:p>
            <a:pPr marL="180000" lvl="1" indent="0">
              <a:buNone/>
            </a:pPr>
            <a:endParaRPr lang="nl-NL" sz="2000" noProof="0" dirty="0"/>
          </a:p>
        </p:txBody>
      </p:sp>
      <p:pic>
        <p:nvPicPr>
          <p:cNvPr id="4" name="Picture 3" descr="Figuur B1 Uitbreiding van het ruimtebeslag EU27, 2000-2018. Deze figuur laat drie rankings zien met de positie van Nederland gemarkeerd. Het bruto (absoluut) ruimtebeslag (links) toont Nederland op de zesde plaats. In het midden staat Nederland bovenaan voor het toegenomen ruimtebeslag afgezet tegen het totaal grondgebied. Het figuur rechts laat de relatieve groei zien (toename ruimtebeslag gedeeld door het stedelijk gebied in 2000) waar Nederland op de zesde plaats staat.">
            <a:extLst>
              <a:ext uri="{FF2B5EF4-FFF2-40B4-BE49-F238E27FC236}">
                <a16:creationId xmlns:a16="http://schemas.microsoft.com/office/drawing/2014/main" id="{5908C5F3-7690-259C-42EA-B79111BBD0A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286"/>
          <a:stretch/>
        </p:blipFill>
        <p:spPr bwMode="auto">
          <a:xfrm>
            <a:off x="5717783" y="1674000"/>
            <a:ext cx="6302768" cy="4924211"/>
          </a:xfrm>
          <a:prstGeom prst="rect">
            <a:avLst/>
          </a:prstGeom>
          <a:noFill/>
          <a:ln>
            <a:noFill/>
          </a:ln>
        </p:spPr>
      </p:pic>
    </p:spTree>
    <p:extLst>
      <p:ext uri="{BB962C8B-B14F-4D97-AF65-F5344CB8AC3E}">
        <p14:creationId xmlns:p14="http://schemas.microsoft.com/office/powerpoint/2010/main" val="183505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F07624A-938C-44ED-AFAF-72DD0EEFE0B0}"/>
              </a:ext>
            </a:extLst>
          </p:cNvPr>
          <p:cNvSpPr>
            <a:spLocks noGrp="1"/>
          </p:cNvSpPr>
          <p:nvPr>
            <p:ph type="ctrTitle"/>
          </p:nvPr>
        </p:nvSpPr>
        <p:spPr>
          <a:xfrm>
            <a:off x="1079999" y="2440800"/>
            <a:ext cx="9635625" cy="3240000"/>
          </a:xfrm>
        </p:spPr>
        <p:txBody>
          <a:bodyPr/>
          <a:lstStyle/>
          <a:p>
            <a:r>
              <a:rPr lang="nl-NL" dirty="0"/>
              <a:t>Governance impact EU beleid</a:t>
            </a:r>
          </a:p>
        </p:txBody>
      </p:sp>
      <p:sp>
        <p:nvSpPr>
          <p:cNvPr id="4" name="Date Placeholder 3">
            <a:extLst>
              <a:ext uri="{FF2B5EF4-FFF2-40B4-BE49-F238E27FC236}">
                <a16:creationId xmlns:a16="http://schemas.microsoft.com/office/drawing/2014/main" id="{58B21C29-00CD-4E11-B387-BF2EC0BB4406}"/>
              </a:ext>
            </a:extLst>
          </p:cNvPr>
          <p:cNvSpPr>
            <a:spLocks noGrp="1"/>
          </p:cNvSpPr>
          <p:nvPr>
            <p:ph type="dt" sz="half" idx="10"/>
          </p:nvPr>
        </p:nvSpPr>
        <p:spPr/>
        <p:txBody>
          <a:bodyPr/>
          <a:lstStyle/>
          <a:p>
            <a:fld id="{930B1B23-4667-42DB-80B6-3FE19686C639}" type="datetime1">
              <a:rPr lang="en-US" smtClean="0"/>
              <a:pPr/>
              <a:t>5/29/2024</a:t>
            </a:fld>
            <a:endParaRPr lang="da-DK"/>
          </a:p>
        </p:txBody>
      </p:sp>
      <p:sp>
        <p:nvSpPr>
          <p:cNvPr id="6" name="Slide Number Placeholder 5">
            <a:extLst>
              <a:ext uri="{FF2B5EF4-FFF2-40B4-BE49-F238E27FC236}">
                <a16:creationId xmlns:a16="http://schemas.microsoft.com/office/drawing/2014/main" id="{209FECD1-30AE-4EB4-B6DF-426885680BDD}"/>
              </a:ext>
            </a:extLst>
          </p:cNvPr>
          <p:cNvSpPr>
            <a:spLocks noGrp="1"/>
          </p:cNvSpPr>
          <p:nvPr>
            <p:ph type="sldNum" sz="quarter" idx="12"/>
          </p:nvPr>
        </p:nvSpPr>
        <p:spPr/>
        <p:txBody>
          <a:bodyPr/>
          <a:lstStyle/>
          <a:p>
            <a:fld id="{865B7C27-3FE4-4A2D-B806-6F5728E302F6}" type="slidenum">
              <a:rPr lang="da-DK" smtClean="0"/>
              <a:pPr/>
              <a:t>13</a:t>
            </a:fld>
            <a:endParaRPr lang="da-DK"/>
          </a:p>
        </p:txBody>
      </p:sp>
      <p:sp>
        <p:nvSpPr>
          <p:cNvPr id="7" name="Text Placeholder 6">
            <a:extLst>
              <a:ext uri="{FF2B5EF4-FFF2-40B4-BE49-F238E27FC236}">
                <a16:creationId xmlns:a16="http://schemas.microsoft.com/office/drawing/2014/main" id="{CDD4F819-7852-4568-BFFF-56F56934E14B}"/>
              </a:ext>
            </a:extLst>
          </p:cNvPr>
          <p:cNvSpPr>
            <a:spLocks noGrp="1"/>
          </p:cNvSpPr>
          <p:nvPr>
            <p:ph type="body" sz="quarter" idx="13"/>
          </p:nvPr>
        </p:nvSpPr>
        <p:spPr/>
        <p:txBody>
          <a:bodyPr/>
          <a:lstStyle/>
          <a:p>
            <a:r>
              <a:rPr lang="en-US" noProof="0" dirty="0"/>
              <a:t>3</a:t>
            </a:r>
          </a:p>
        </p:txBody>
      </p:sp>
    </p:spTree>
    <p:extLst>
      <p:ext uri="{BB962C8B-B14F-4D97-AF65-F5344CB8AC3E}">
        <p14:creationId xmlns:p14="http://schemas.microsoft.com/office/powerpoint/2010/main" val="2982539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6"/>
          <p:cNvSpPr>
            <a:spLocks noChangeArrowheads="1"/>
          </p:cNvSpPr>
          <p:nvPr/>
        </p:nvSpPr>
        <p:spPr bwMode="auto">
          <a:xfrm>
            <a:off x="1490856" y="0"/>
            <a:ext cx="9177144" cy="6858000"/>
          </a:xfrm>
          <a:prstGeom prst="rect">
            <a:avLst/>
          </a:prstGeom>
          <a:solidFill>
            <a:schemeClr val="bg1"/>
          </a:solidFill>
          <a:ln>
            <a:noFill/>
          </a:ln>
          <a:effectLst/>
        </p:spPr>
        <p:txBody>
          <a:bodyPr wrap="none" anchor="ctr"/>
          <a:lstStyle>
            <a:lvl1pPr eaLnBrk="0" hangingPunct="0">
              <a:spcBef>
                <a:spcPct val="20000"/>
              </a:spcBef>
              <a:buClr>
                <a:srgbClr val="007BC7"/>
              </a:buClr>
              <a:buFont typeface="Wingdings" pitchFamily="2" charset="2"/>
              <a:buChar char="§"/>
              <a:defRPr sz="2000">
                <a:solidFill>
                  <a:schemeClr val="tx1"/>
                </a:solidFill>
                <a:latin typeface="Verdana" pitchFamily="34" charset="0"/>
                <a:ea typeface="MS PGothic" pitchFamily="34" charset="-128"/>
                <a:cs typeface="Arial" charset="0"/>
              </a:defRPr>
            </a:lvl1pPr>
            <a:lvl2pPr marL="742950" indent="-285750" eaLnBrk="0" hangingPunct="0">
              <a:spcBef>
                <a:spcPct val="20000"/>
              </a:spcBef>
              <a:buClr>
                <a:srgbClr val="007BC7"/>
              </a:buClr>
              <a:buFont typeface="Verdana" pitchFamily="34" charset="0"/>
              <a:buChar char="–"/>
              <a:defRPr>
                <a:solidFill>
                  <a:schemeClr val="tx1"/>
                </a:solidFill>
                <a:latin typeface="Verdana" pitchFamily="34" charset="0"/>
                <a:ea typeface="Arial" charset="0"/>
                <a:cs typeface="Arial" charset="0"/>
              </a:defRPr>
            </a:lvl2pPr>
            <a:lvl3pPr marL="1143000" indent="-228600" eaLnBrk="0" hangingPunct="0">
              <a:spcBef>
                <a:spcPct val="20000"/>
              </a:spcBef>
              <a:buFont typeface="Verdana" pitchFamily="34" charset="0"/>
              <a:buChar char="›"/>
              <a:defRPr>
                <a:solidFill>
                  <a:schemeClr val="tx1"/>
                </a:solidFill>
                <a:latin typeface="Verdana" pitchFamily="34" charset="0"/>
                <a:ea typeface="Arial" charset="0"/>
                <a:cs typeface="Arial" charset="0"/>
              </a:defRPr>
            </a:lvl3pPr>
            <a:lvl4pPr marL="1600200" indent="-228600" eaLnBrk="0" hangingPunct="0">
              <a:spcBef>
                <a:spcPct val="20000"/>
              </a:spcBef>
              <a:buFont typeface="Verdana" pitchFamily="34" charset="0"/>
              <a:buChar char="●"/>
              <a:defRPr>
                <a:solidFill>
                  <a:schemeClr val="tx1"/>
                </a:solidFill>
                <a:latin typeface="Verdana" pitchFamily="34" charset="0"/>
                <a:ea typeface="Arial" charset="0"/>
                <a:cs typeface="Arial" charset="0"/>
              </a:defRPr>
            </a:lvl4pPr>
            <a:lvl5pPr marL="2057400" indent="-228600" eaLnBrk="0" hangingPunct="0">
              <a:spcBef>
                <a:spcPct val="20000"/>
              </a:spcBef>
              <a:buFont typeface="Verdana" pitchFamily="34" charset="0"/>
              <a:buChar char="–"/>
              <a:defRPr>
                <a:solidFill>
                  <a:schemeClr val="tx1"/>
                </a:solidFill>
                <a:latin typeface="Verdana" pitchFamily="34" charset="0"/>
                <a:ea typeface="Arial" charset="0"/>
                <a:cs typeface="Arial" charset="0"/>
              </a:defRPr>
            </a:lvl5pPr>
            <a:lvl6pPr marL="2514600" indent="-228600" eaLnBrk="0" fontAlgn="base" hangingPunct="0">
              <a:spcBef>
                <a:spcPct val="20000"/>
              </a:spcBef>
              <a:spcAft>
                <a:spcPct val="0"/>
              </a:spcAft>
              <a:buFont typeface="Verdana" pitchFamily="34" charset="0"/>
              <a:buChar char="–"/>
              <a:defRPr>
                <a:solidFill>
                  <a:schemeClr val="tx1"/>
                </a:solidFill>
                <a:latin typeface="Verdana" pitchFamily="34" charset="0"/>
                <a:ea typeface="Arial" charset="0"/>
                <a:cs typeface="Arial" charset="0"/>
              </a:defRPr>
            </a:lvl6pPr>
            <a:lvl7pPr marL="2971800" indent="-228600" eaLnBrk="0" fontAlgn="base" hangingPunct="0">
              <a:spcBef>
                <a:spcPct val="20000"/>
              </a:spcBef>
              <a:spcAft>
                <a:spcPct val="0"/>
              </a:spcAft>
              <a:buFont typeface="Verdana" pitchFamily="34" charset="0"/>
              <a:buChar char="–"/>
              <a:defRPr>
                <a:solidFill>
                  <a:schemeClr val="tx1"/>
                </a:solidFill>
                <a:latin typeface="Verdana" pitchFamily="34" charset="0"/>
                <a:ea typeface="Arial" charset="0"/>
                <a:cs typeface="Arial" charset="0"/>
              </a:defRPr>
            </a:lvl7pPr>
            <a:lvl8pPr marL="3429000" indent="-228600" eaLnBrk="0" fontAlgn="base" hangingPunct="0">
              <a:spcBef>
                <a:spcPct val="20000"/>
              </a:spcBef>
              <a:spcAft>
                <a:spcPct val="0"/>
              </a:spcAft>
              <a:buFont typeface="Verdana" pitchFamily="34" charset="0"/>
              <a:buChar char="–"/>
              <a:defRPr>
                <a:solidFill>
                  <a:schemeClr val="tx1"/>
                </a:solidFill>
                <a:latin typeface="Verdana" pitchFamily="34" charset="0"/>
                <a:ea typeface="Arial" charset="0"/>
                <a:cs typeface="Arial" charset="0"/>
              </a:defRPr>
            </a:lvl8pPr>
            <a:lvl9pPr marL="3886200" indent="-228600" eaLnBrk="0" fontAlgn="base" hangingPunct="0">
              <a:spcBef>
                <a:spcPct val="20000"/>
              </a:spcBef>
              <a:spcAft>
                <a:spcPct val="0"/>
              </a:spcAft>
              <a:buFont typeface="Verdana" pitchFamily="34" charset="0"/>
              <a:buChar char="–"/>
              <a:defRPr>
                <a:solidFill>
                  <a:schemeClr val="tx1"/>
                </a:solidFill>
                <a:latin typeface="Verdana" pitchFamily="34" charset="0"/>
                <a:ea typeface="Arial" charset="0"/>
                <a:cs typeface="Arial" charset="0"/>
              </a:defRPr>
            </a:lvl9pPr>
          </a:lstStyle>
          <a:p>
            <a:pPr eaLnBrk="1" hangingPunct="1">
              <a:spcBef>
                <a:spcPct val="0"/>
              </a:spcBef>
              <a:buClrTx/>
              <a:buFontTx/>
              <a:buNone/>
            </a:pPr>
            <a:endParaRPr lang="en-US" altLang="nl-NL" sz="1800"/>
          </a:p>
        </p:txBody>
      </p:sp>
      <p:sp>
        <p:nvSpPr>
          <p:cNvPr id="7171" name="Rectangle 4"/>
          <p:cNvSpPr>
            <a:spLocks noGrp="1" noChangeArrowheads="1"/>
          </p:cNvSpPr>
          <p:nvPr>
            <p:ph type="title"/>
          </p:nvPr>
        </p:nvSpPr>
        <p:spPr/>
        <p:txBody>
          <a:bodyPr/>
          <a:lstStyle/>
          <a:p>
            <a:pPr eaLnBrk="1" hangingPunct="1">
              <a:defRPr/>
            </a:pPr>
            <a:r>
              <a:rPr lang="en-US" noProof="0" dirty="0">
                <a:ea typeface="+mj-ea"/>
              </a:rPr>
              <a:t> </a:t>
            </a:r>
          </a:p>
        </p:txBody>
      </p:sp>
      <p:sp>
        <p:nvSpPr>
          <p:cNvPr id="7172" name="Rectangle 5"/>
          <p:cNvSpPr>
            <a:spLocks noGrp="1" noChangeArrowheads="1"/>
          </p:cNvSpPr>
          <p:nvPr>
            <p:ph idx="1"/>
          </p:nvPr>
        </p:nvSpPr>
        <p:spPr>
          <a:xfrm>
            <a:off x="2495600" y="1844675"/>
            <a:ext cx="6984776" cy="4281488"/>
          </a:xfrm>
        </p:spPr>
        <p:txBody>
          <a:bodyPr/>
          <a:lstStyle/>
          <a:p>
            <a:pPr marL="0" indent="0" algn="ctr">
              <a:buNone/>
              <a:defRPr/>
            </a:pPr>
            <a:r>
              <a:rPr lang="en-US" sz="4000" b="1" i="1" dirty="0">
                <a:solidFill>
                  <a:schemeClr val="bg1"/>
                </a:solidFill>
              </a:rPr>
              <a:t>Part IV</a:t>
            </a:r>
            <a:endParaRPr lang="en-US" sz="4000" i="1" dirty="0">
              <a:solidFill>
                <a:schemeClr val="bg1"/>
              </a:solidFill>
            </a:endParaRPr>
          </a:p>
          <a:p>
            <a:pPr marL="266700" lvl="1" indent="0" algn="ctr">
              <a:buNone/>
              <a:defRPr/>
            </a:pPr>
            <a:endParaRPr lang="en-US" sz="3600" dirty="0">
              <a:solidFill>
                <a:schemeClr val="bg1"/>
              </a:solidFill>
            </a:endParaRPr>
          </a:p>
          <a:p>
            <a:pPr marL="266700" lvl="1" indent="0" algn="ctr">
              <a:buNone/>
              <a:defRPr/>
            </a:pPr>
            <a:r>
              <a:rPr lang="en-US" sz="3600" dirty="0">
                <a:solidFill>
                  <a:schemeClr val="bg1"/>
                </a:solidFill>
              </a:rPr>
              <a:t>Impact on practice</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12000" y="0"/>
            <a:ext cx="6693376" cy="6853286"/>
          </a:xfrm>
          <a:prstGeom prst="rect">
            <a:avLst/>
          </a:prstGeom>
        </p:spPr>
      </p:pic>
      <p:sp>
        <p:nvSpPr>
          <p:cNvPr id="3" name="Rectangle 2"/>
          <p:cNvSpPr/>
          <p:nvPr/>
        </p:nvSpPr>
        <p:spPr>
          <a:xfrm>
            <a:off x="1490856" y="5805264"/>
            <a:ext cx="9177144" cy="10480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ˇ</a:t>
            </a:r>
            <a:endParaRPr lang="nl-NL" dirty="0"/>
          </a:p>
        </p:txBody>
      </p:sp>
    </p:spTree>
    <p:extLst>
      <p:ext uri="{BB962C8B-B14F-4D97-AF65-F5344CB8AC3E}">
        <p14:creationId xmlns:p14="http://schemas.microsoft.com/office/powerpoint/2010/main" val="13174805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6"/>
          <p:cNvSpPr>
            <a:spLocks noChangeArrowheads="1"/>
          </p:cNvSpPr>
          <p:nvPr/>
        </p:nvSpPr>
        <p:spPr bwMode="auto">
          <a:xfrm>
            <a:off x="1490856" y="0"/>
            <a:ext cx="9177144" cy="6858000"/>
          </a:xfrm>
          <a:prstGeom prst="rect">
            <a:avLst/>
          </a:prstGeom>
          <a:solidFill>
            <a:schemeClr val="bg1"/>
          </a:solidFill>
          <a:ln>
            <a:noFill/>
          </a:ln>
          <a:effectLst/>
        </p:spPr>
        <p:txBody>
          <a:bodyPr wrap="none" anchor="ctr"/>
          <a:lstStyle>
            <a:lvl1pPr eaLnBrk="0" hangingPunct="0">
              <a:spcBef>
                <a:spcPct val="20000"/>
              </a:spcBef>
              <a:buClr>
                <a:srgbClr val="007BC7"/>
              </a:buClr>
              <a:buFont typeface="Wingdings" pitchFamily="2" charset="2"/>
              <a:buChar char="§"/>
              <a:defRPr sz="2000">
                <a:solidFill>
                  <a:schemeClr val="tx1"/>
                </a:solidFill>
                <a:latin typeface="Verdana" pitchFamily="34" charset="0"/>
                <a:ea typeface="MS PGothic" pitchFamily="34" charset="-128"/>
                <a:cs typeface="Arial" charset="0"/>
              </a:defRPr>
            </a:lvl1pPr>
            <a:lvl2pPr marL="742950" indent="-285750" eaLnBrk="0" hangingPunct="0">
              <a:spcBef>
                <a:spcPct val="20000"/>
              </a:spcBef>
              <a:buClr>
                <a:srgbClr val="007BC7"/>
              </a:buClr>
              <a:buFont typeface="Verdana" pitchFamily="34" charset="0"/>
              <a:buChar char="–"/>
              <a:defRPr>
                <a:solidFill>
                  <a:schemeClr val="tx1"/>
                </a:solidFill>
                <a:latin typeface="Verdana" pitchFamily="34" charset="0"/>
                <a:ea typeface="Arial" charset="0"/>
                <a:cs typeface="Arial" charset="0"/>
              </a:defRPr>
            </a:lvl2pPr>
            <a:lvl3pPr marL="1143000" indent="-228600" eaLnBrk="0" hangingPunct="0">
              <a:spcBef>
                <a:spcPct val="20000"/>
              </a:spcBef>
              <a:buFont typeface="Verdana" pitchFamily="34" charset="0"/>
              <a:buChar char="›"/>
              <a:defRPr>
                <a:solidFill>
                  <a:schemeClr val="tx1"/>
                </a:solidFill>
                <a:latin typeface="Verdana" pitchFamily="34" charset="0"/>
                <a:ea typeface="Arial" charset="0"/>
                <a:cs typeface="Arial" charset="0"/>
              </a:defRPr>
            </a:lvl3pPr>
            <a:lvl4pPr marL="1600200" indent="-228600" eaLnBrk="0" hangingPunct="0">
              <a:spcBef>
                <a:spcPct val="20000"/>
              </a:spcBef>
              <a:buFont typeface="Verdana" pitchFamily="34" charset="0"/>
              <a:buChar char="●"/>
              <a:defRPr>
                <a:solidFill>
                  <a:schemeClr val="tx1"/>
                </a:solidFill>
                <a:latin typeface="Verdana" pitchFamily="34" charset="0"/>
                <a:ea typeface="Arial" charset="0"/>
                <a:cs typeface="Arial" charset="0"/>
              </a:defRPr>
            </a:lvl4pPr>
            <a:lvl5pPr marL="2057400" indent="-228600" eaLnBrk="0" hangingPunct="0">
              <a:spcBef>
                <a:spcPct val="20000"/>
              </a:spcBef>
              <a:buFont typeface="Verdana" pitchFamily="34" charset="0"/>
              <a:buChar char="–"/>
              <a:defRPr>
                <a:solidFill>
                  <a:schemeClr val="tx1"/>
                </a:solidFill>
                <a:latin typeface="Verdana" pitchFamily="34" charset="0"/>
                <a:ea typeface="Arial" charset="0"/>
                <a:cs typeface="Arial" charset="0"/>
              </a:defRPr>
            </a:lvl5pPr>
            <a:lvl6pPr marL="2514600" indent="-228600" eaLnBrk="0" fontAlgn="base" hangingPunct="0">
              <a:spcBef>
                <a:spcPct val="20000"/>
              </a:spcBef>
              <a:spcAft>
                <a:spcPct val="0"/>
              </a:spcAft>
              <a:buFont typeface="Verdana" pitchFamily="34" charset="0"/>
              <a:buChar char="–"/>
              <a:defRPr>
                <a:solidFill>
                  <a:schemeClr val="tx1"/>
                </a:solidFill>
                <a:latin typeface="Verdana" pitchFamily="34" charset="0"/>
                <a:ea typeface="Arial" charset="0"/>
                <a:cs typeface="Arial" charset="0"/>
              </a:defRPr>
            </a:lvl6pPr>
            <a:lvl7pPr marL="2971800" indent="-228600" eaLnBrk="0" fontAlgn="base" hangingPunct="0">
              <a:spcBef>
                <a:spcPct val="20000"/>
              </a:spcBef>
              <a:spcAft>
                <a:spcPct val="0"/>
              </a:spcAft>
              <a:buFont typeface="Verdana" pitchFamily="34" charset="0"/>
              <a:buChar char="–"/>
              <a:defRPr>
                <a:solidFill>
                  <a:schemeClr val="tx1"/>
                </a:solidFill>
                <a:latin typeface="Verdana" pitchFamily="34" charset="0"/>
                <a:ea typeface="Arial" charset="0"/>
                <a:cs typeface="Arial" charset="0"/>
              </a:defRPr>
            </a:lvl7pPr>
            <a:lvl8pPr marL="3429000" indent="-228600" eaLnBrk="0" fontAlgn="base" hangingPunct="0">
              <a:spcBef>
                <a:spcPct val="20000"/>
              </a:spcBef>
              <a:spcAft>
                <a:spcPct val="0"/>
              </a:spcAft>
              <a:buFont typeface="Verdana" pitchFamily="34" charset="0"/>
              <a:buChar char="–"/>
              <a:defRPr>
                <a:solidFill>
                  <a:schemeClr val="tx1"/>
                </a:solidFill>
                <a:latin typeface="Verdana" pitchFamily="34" charset="0"/>
                <a:ea typeface="Arial" charset="0"/>
                <a:cs typeface="Arial" charset="0"/>
              </a:defRPr>
            </a:lvl8pPr>
            <a:lvl9pPr marL="3886200" indent="-228600" eaLnBrk="0" fontAlgn="base" hangingPunct="0">
              <a:spcBef>
                <a:spcPct val="20000"/>
              </a:spcBef>
              <a:spcAft>
                <a:spcPct val="0"/>
              </a:spcAft>
              <a:buFont typeface="Verdana" pitchFamily="34" charset="0"/>
              <a:buChar char="–"/>
              <a:defRPr>
                <a:solidFill>
                  <a:schemeClr val="tx1"/>
                </a:solidFill>
                <a:latin typeface="Verdana" pitchFamily="34" charset="0"/>
                <a:ea typeface="Arial" charset="0"/>
                <a:cs typeface="Arial" charset="0"/>
              </a:defRPr>
            </a:lvl9pPr>
          </a:lstStyle>
          <a:p>
            <a:pPr eaLnBrk="1" hangingPunct="1">
              <a:spcBef>
                <a:spcPct val="0"/>
              </a:spcBef>
              <a:buClrTx/>
              <a:buFontTx/>
              <a:buNone/>
            </a:pPr>
            <a:endParaRPr lang="en-US" altLang="nl-NL" sz="1800"/>
          </a:p>
        </p:txBody>
      </p:sp>
      <p:sp>
        <p:nvSpPr>
          <p:cNvPr id="7171" name="Rectangle 4"/>
          <p:cNvSpPr>
            <a:spLocks noGrp="1" noChangeArrowheads="1"/>
          </p:cNvSpPr>
          <p:nvPr>
            <p:ph type="title"/>
          </p:nvPr>
        </p:nvSpPr>
        <p:spPr/>
        <p:txBody>
          <a:bodyPr/>
          <a:lstStyle/>
          <a:p>
            <a:pPr eaLnBrk="1" hangingPunct="1">
              <a:defRPr/>
            </a:pPr>
            <a:r>
              <a:rPr lang="en-US" noProof="0" dirty="0">
                <a:ea typeface="+mj-ea"/>
              </a:rPr>
              <a:t> </a:t>
            </a:r>
          </a:p>
        </p:txBody>
      </p:sp>
      <p:sp>
        <p:nvSpPr>
          <p:cNvPr id="7172" name="Rectangle 5"/>
          <p:cNvSpPr>
            <a:spLocks noGrp="1" noChangeArrowheads="1"/>
          </p:cNvSpPr>
          <p:nvPr>
            <p:ph idx="1"/>
          </p:nvPr>
        </p:nvSpPr>
        <p:spPr>
          <a:xfrm>
            <a:off x="2495600" y="1844675"/>
            <a:ext cx="6984776" cy="4281488"/>
          </a:xfrm>
        </p:spPr>
        <p:txBody>
          <a:bodyPr/>
          <a:lstStyle/>
          <a:p>
            <a:pPr marL="0" indent="0" algn="ctr">
              <a:buNone/>
              <a:defRPr/>
            </a:pPr>
            <a:r>
              <a:rPr lang="en-US" sz="4000" b="1" i="1" dirty="0">
                <a:solidFill>
                  <a:schemeClr val="bg1"/>
                </a:solidFill>
              </a:rPr>
              <a:t>Part IV</a:t>
            </a:r>
            <a:endParaRPr lang="en-US" sz="4000" i="1" dirty="0">
              <a:solidFill>
                <a:schemeClr val="bg1"/>
              </a:solidFill>
            </a:endParaRPr>
          </a:p>
          <a:p>
            <a:pPr marL="266700" lvl="1" indent="0" algn="ctr">
              <a:buNone/>
              <a:defRPr/>
            </a:pPr>
            <a:endParaRPr lang="en-US" sz="3600" dirty="0">
              <a:solidFill>
                <a:schemeClr val="bg1"/>
              </a:solidFill>
            </a:endParaRPr>
          </a:p>
          <a:p>
            <a:pPr marL="266700" lvl="1" indent="0" algn="ctr">
              <a:buNone/>
              <a:defRPr/>
            </a:pPr>
            <a:r>
              <a:rPr lang="en-US" sz="3600" dirty="0">
                <a:solidFill>
                  <a:schemeClr val="bg1"/>
                </a:solidFill>
              </a:rPr>
              <a:t>Impact on practice</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2684"/>
          <a:stretch/>
        </p:blipFill>
        <p:spPr>
          <a:xfrm>
            <a:off x="2712000" y="0"/>
            <a:ext cx="6693376" cy="6669360"/>
          </a:xfrm>
          <a:prstGeom prst="rect">
            <a:avLst/>
          </a:prstGeom>
        </p:spPr>
      </p:pic>
      <p:sp>
        <p:nvSpPr>
          <p:cNvPr id="6" name="Rectangle 5"/>
          <p:cNvSpPr/>
          <p:nvPr/>
        </p:nvSpPr>
        <p:spPr>
          <a:xfrm>
            <a:off x="1490856" y="6525344"/>
            <a:ext cx="9177144" cy="3279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ˇ</a:t>
            </a:r>
            <a:endParaRPr lang="nl-NL" dirty="0"/>
          </a:p>
        </p:txBody>
      </p:sp>
    </p:spTree>
    <p:extLst>
      <p:ext uri="{BB962C8B-B14F-4D97-AF65-F5344CB8AC3E}">
        <p14:creationId xmlns:p14="http://schemas.microsoft.com/office/powerpoint/2010/main" val="26599739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6"/>
          <p:cNvSpPr>
            <a:spLocks noChangeArrowheads="1"/>
          </p:cNvSpPr>
          <p:nvPr/>
        </p:nvSpPr>
        <p:spPr bwMode="auto">
          <a:xfrm>
            <a:off x="1490856" y="0"/>
            <a:ext cx="9177144" cy="6858000"/>
          </a:xfrm>
          <a:prstGeom prst="rect">
            <a:avLst/>
          </a:prstGeom>
          <a:solidFill>
            <a:schemeClr val="bg1"/>
          </a:solidFill>
          <a:ln>
            <a:noFill/>
          </a:ln>
          <a:effectLst/>
        </p:spPr>
        <p:txBody>
          <a:bodyPr wrap="none" anchor="ctr"/>
          <a:lstStyle>
            <a:lvl1pPr eaLnBrk="0" hangingPunct="0">
              <a:spcBef>
                <a:spcPct val="20000"/>
              </a:spcBef>
              <a:buClr>
                <a:srgbClr val="007BC7"/>
              </a:buClr>
              <a:buFont typeface="Wingdings" pitchFamily="2" charset="2"/>
              <a:buChar char="§"/>
              <a:defRPr sz="2000">
                <a:solidFill>
                  <a:schemeClr val="tx1"/>
                </a:solidFill>
                <a:latin typeface="Verdana" pitchFamily="34" charset="0"/>
                <a:ea typeface="MS PGothic" pitchFamily="34" charset="-128"/>
                <a:cs typeface="Arial" charset="0"/>
              </a:defRPr>
            </a:lvl1pPr>
            <a:lvl2pPr marL="742950" indent="-285750" eaLnBrk="0" hangingPunct="0">
              <a:spcBef>
                <a:spcPct val="20000"/>
              </a:spcBef>
              <a:buClr>
                <a:srgbClr val="007BC7"/>
              </a:buClr>
              <a:buFont typeface="Verdana" pitchFamily="34" charset="0"/>
              <a:buChar char="–"/>
              <a:defRPr>
                <a:solidFill>
                  <a:schemeClr val="tx1"/>
                </a:solidFill>
                <a:latin typeface="Verdana" pitchFamily="34" charset="0"/>
                <a:ea typeface="Arial" charset="0"/>
                <a:cs typeface="Arial" charset="0"/>
              </a:defRPr>
            </a:lvl2pPr>
            <a:lvl3pPr marL="1143000" indent="-228600" eaLnBrk="0" hangingPunct="0">
              <a:spcBef>
                <a:spcPct val="20000"/>
              </a:spcBef>
              <a:buFont typeface="Verdana" pitchFamily="34" charset="0"/>
              <a:buChar char="›"/>
              <a:defRPr>
                <a:solidFill>
                  <a:schemeClr val="tx1"/>
                </a:solidFill>
                <a:latin typeface="Verdana" pitchFamily="34" charset="0"/>
                <a:ea typeface="Arial" charset="0"/>
                <a:cs typeface="Arial" charset="0"/>
              </a:defRPr>
            </a:lvl3pPr>
            <a:lvl4pPr marL="1600200" indent="-228600" eaLnBrk="0" hangingPunct="0">
              <a:spcBef>
                <a:spcPct val="20000"/>
              </a:spcBef>
              <a:buFont typeface="Verdana" pitchFamily="34" charset="0"/>
              <a:buChar char="●"/>
              <a:defRPr>
                <a:solidFill>
                  <a:schemeClr val="tx1"/>
                </a:solidFill>
                <a:latin typeface="Verdana" pitchFamily="34" charset="0"/>
                <a:ea typeface="Arial" charset="0"/>
                <a:cs typeface="Arial" charset="0"/>
              </a:defRPr>
            </a:lvl4pPr>
            <a:lvl5pPr marL="2057400" indent="-228600" eaLnBrk="0" hangingPunct="0">
              <a:spcBef>
                <a:spcPct val="20000"/>
              </a:spcBef>
              <a:buFont typeface="Verdana" pitchFamily="34" charset="0"/>
              <a:buChar char="–"/>
              <a:defRPr>
                <a:solidFill>
                  <a:schemeClr val="tx1"/>
                </a:solidFill>
                <a:latin typeface="Verdana" pitchFamily="34" charset="0"/>
                <a:ea typeface="Arial" charset="0"/>
                <a:cs typeface="Arial" charset="0"/>
              </a:defRPr>
            </a:lvl5pPr>
            <a:lvl6pPr marL="2514600" indent="-228600" eaLnBrk="0" fontAlgn="base" hangingPunct="0">
              <a:spcBef>
                <a:spcPct val="20000"/>
              </a:spcBef>
              <a:spcAft>
                <a:spcPct val="0"/>
              </a:spcAft>
              <a:buFont typeface="Verdana" pitchFamily="34" charset="0"/>
              <a:buChar char="–"/>
              <a:defRPr>
                <a:solidFill>
                  <a:schemeClr val="tx1"/>
                </a:solidFill>
                <a:latin typeface="Verdana" pitchFamily="34" charset="0"/>
                <a:ea typeface="Arial" charset="0"/>
                <a:cs typeface="Arial" charset="0"/>
              </a:defRPr>
            </a:lvl6pPr>
            <a:lvl7pPr marL="2971800" indent="-228600" eaLnBrk="0" fontAlgn="base" hangingPunct="0">
              <a:spcBef>
                <a:spcPct val="20000"/>
              </a:spcBef>
              <a:spcAft>
                <a:spcPct val="0"/>
              </a:spcAft>
              <a:buFont typeface="Verdana" pitchFamily="34" charset="0"/>
              <a:buChar char="–"/>
              <a:defRPr>
                <a:solidFill>
                  <a:schemeClr val="tx1"/>
                </a:solidFill>
                <a:latin typeface="Verdana" pitchFamily="34" charset="0"/>
                <a:ea typeface="Arial" charset="0"/>
                <a:cs typeface="Arial" charset="0"/>
              </a:defRPr>
            </a:lvl7pPr>
            <a:lvl8pPr marL="3429000" indent="-228600" eaLnBrk="0" fontAlgn="base" hangingPunct="0">
              <a:spcBef>
                <a:spcPct val="20000"/>
              </a:spcBef>
              <a:spcAft>
                <a:spcPct val="0"/>
              </a:spcAft>
              <a:buFont typeface="Verdana" pitchFamily="34" charset="0"/>
              <a:buChar char="–"/>
              <a:defRPr>
                <a:solidFill>
                  <a:schemeClr val="tx1"/>
                </a:solidFill>
                <a:latin typeface="Verdana" pitchFamily="34" charset="0"/>
                <a:ea typeface="Arial" charset="0"/>
                <a:cs typeface="Arial" charset="0"/>
              </a:defRPr>
            </a:lvl8pPr>
            <a:lvl9pPr marL="3886200" indent="-228600" eaLnBrk="0" fontAlgn="base" hangingPunct="0">
              <a:spcBef>
                <a:spcPct val="20000"/>
              </a:spcBef>
              <a:spcAft>
                <a:spcPct val="0"/>
              </a:spcAft>
              <a:buFont typeface="Verdana" pitchFamily="34" charset="0"/>
              <a:buChar char="–"/>
              <a:defRPr>
                <a:solidFill>
                  <a:schemeClr val="tx1"/>
                </a:solidFill>
                <a:latin typeface="Verdana" pitchFamily="34" charset="0"/>
                <a:ea typeface="Arial" charset="0"/>
                <a:cs typeface="Arial" charset="0"/>
              </a:defRPr>
            </a:lvl9pPr>
          </a:lstStyle>
          <a:p>
            <a:pPr eaLnBrk="1" hangingPunct="1">
              <a:spcBef>
                <a:spcPct val="0"/>
              </a:spcBef>
              <a:buClrTx/>
              <a:buFontTx/>
              <a:buNone/>
            </a:pPr>
            <a:endParaRPr lang="en-US" altLang="nl-NL" sz="1800"/>
          </a:p>
        </p:txBody>
      </p:sp>
      <p:sp>
        <p:nvSpPr>
          <p:cNvPr id="7171" name="Rectangle 4"/>
          <p:cNvSpPr>
            <a:spLocks noGrp="1" noChangeArrowheads="1"/>
          </p:cNvSpPr>
          <p:nvPr>
            <p:ph type="title"/>
          </p:nvPr>
        </p:nvSpPr>
        <p:spPr/>
        <p:txBody>
          <a:bodyPr/>
          <a:lstStyle/>
          <a:p>
            <a:pPr eaLnBrk="1" hangingPunct="1">
              <a:defRPr/>
            </a:pPr>
            <a:r>
              <a:rPr lang="en-US" noProof="0" dirty="0">
                <a:ea typeface="+mj-ea"/>
              </a:rPr>
              <a:t> </a:t>
            </a:r>
          </a:p>
        </p:txBody>
      </p:sp>
      <p:sp>
        <p:nvSpPr>
          <p:cNvPr id="7172" name="Rectangle 5"/>
          <p:cNvSpPr>
            <a:spLocks noGrp="1" noChangeArrowheads="1"/>
          </p:cNvSpPr>
          <p:nvPr>
            <p:ph idx="1"/>
          </p:nvPr>
        </p:nvSpPr>
        <p:spPr>
          <a:xfrm>
            <a:off x="2495600" y="1844675"/>
            <a:ext cx="6984776" cy="4281488"/>
          </a:xfrm>
        </p:spPr>
        <p:txBody>
          <a:bodyPr/>
          <a:lstStyle/>
          <a:p>
            <a:pPr marL="0" indent="0" algn="ctr">
              <a:buNone/>
              <a:defRPr/>
            </a:pPr>
            <a:r>
              <a:rPr lang="en-US" sz="4000" b="1" i="1" dirty="0">
                <a:solidFill>
                  <a:schemeClr val="bg1"/>
                </a:solidFill>
              </a:rPr>
              <a:t>Part IV</a:t>
            </a:r>
            <a:endParaRPr lang="en-US" sz="4000" i="1" dirty="0">
              <a:solidFill>
                <a:schemeClr val="bg1"/>
              </a:solidFill>
            </a:endParaRPr>
          </a:p>
          <a:p>
            <a:pPr marL="266700" lvl="1" indent="0" algn="ctr">
              <a:buNone/>
              <a:defRPr/>
            </a:pPr>
            <a:endParaRPr lang="en-US" sz="3600" dirty="0">
              <a:solidFill>
                <a:schemeClr val="bg1"/>
              </a:solidFill>
            </a:endParaRPr>
          </a:p>
          <a:p>
            <a:pPr marL="266700" lvl="1" indent="0" algn="ctr">
              <a:buNone/>
              <a:defRPr/>
            </a:pPr>
            <a:r>
              <a:rPr lang="en-US" sz="3600" dirty="0">
                <a:solidFill>
                  <a:schemeClr val="bg1"/>
                </a:solidFill>
              </a:rPr>
              <a:t>Impact on practice</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12001" y="0"/>
            <a:ext cx="6697981" cy="6858000"/>
          </a:xfrm>
          <a:prstGeom prst="rect">
            <a:avLst/>
          </a:prstGeom>
        </p:spPr>
      </p:pic>
      <p:sp>
        <p:nvSpPr>
          <p:cNvPr id="6" name="Rectangle 5"/>
          <p:cNvSpPr/>
          <p:nvPr/>
        </p:nvSpPr>
        <p:spPr>
          <a:xfrm>
            <a:off x="1490856" y="6525344"/>
            <a:ext cx="9177144" cy="3279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ˇ</a:t>
            </a:r>
            <a:endParaRPr lang="nl-NL" dirty="0"/>
          </a:p>
        </p:txBody>
      </p:sp>
    </p:spTree>
    <p:extLst>
      <p:ext uri="{BB962C8B-B14F-4D97-AF65-F5344CB8AC3E}">
        <p14:creationId xmlns:p14="http://schemas.microsoft.com/office/powerpoint/2010/main" val="26783607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6"/>
          <p:cNvSpPr>
            <a:spLocks noChangeArrowheads="1"/>
          </p:cNvSpPr>
          <p:nvPr/>
        </p:nvSpPr>
        <p:spPr bwMode="auto">
          <a:xfrm>
            <a:off x="1490856" y="0"/>
            <a:ext cx="9177144" cy="6858000"/>
          </a:xfrm>
          <a:prstGeom prst="rect">
            <a:avLst/>
          </a:prstGeom>
          <a:solidFill>
            <a:schemeClr val="bg1"/>
          </a:solidFill>
          <a:ln>
            <a:noFill/>
          </a:ln>
          <a:effectLst/>
        </p:spPr>
        <p:txBody>
          <a:bodyPr wrap="none" anchor="ctr"/>
          <a:lstStyle>
            <a:lvl1pPr eaLnBrk="0" hangingPunct="0">
              <a:spcBef>
                <a:spcPct val="20000"/>
              </a:spcBef>
              <a:buClr>
                <a:srgbClr val="007BC7"/>
              </a:buClr>
              <a:buFont typeface="Wingdings" pitchFamily="2" charset="2"/>
              <a:buChar char="§"/>
              <a:defRPr sz="2000">
                <a:solidFill>
                  <a:schemeClr val="tx1"/>
                </a:solidFill>
                <a:latin typeface="Verdana" pitchFamily="34" charset="0"/>
                <a:ea typeface="MS PGothic" pitchFamily="34" charset="-128"/>
                <a:cs typeface="Arial" charset="0"/>
              </a:defRPr>
            </a:lvl1pPr>
            <a:lvl2pPr marL="742950" indent="-285750" eaLnBrk="0" hangingPunct="0">
              <a:spcBef>
                <a:spcPct val="20000"/>
              </a:spcBef>
              <a:buClr>
                <a:srgbClr val="007BC7"/>
              </a:buClr>
              <a:buFont typeface="Verdana" pitchFamily="34" charset="0"/>
              <a:buChar char="–"/>
              <a:defRPr>
                <a:solidFill>
                  <a:schemeClr val="tx1"/>
                </a:solidFill>
                <a:latin typeface="Verdana" pitchFamily="34" charset="0"/>
                <a:ea typeface="Arial" charset="0"/>
                <a:cs typeface="Arial" charset="0"/>
              </a:defRPr>
            </a:lvl2pPr>
            <a:lvl3pPr marL="1143000" indent="-228600" eaLnBrk="0" hangingPunct="0">
              <a:spcBef>
                <a:spcPct val="20000"/>
              </a:spcBef>
              <a:buFont typeface="Verdana" pitchFamily="34" charset="0"/>
              <a:buChar char="›"/>
              <a:defRPr>
                <a:solidFill>
                  <a:schemeClr val="tx1"/>
                </a:solidFill>
                <a:latin typeface="Verdana" pitchFamily="34" charset="0"/>
                <a:ea typeface="Arial" charset="0"/>
                <a:cs typeface="Arial" charset="0"/>
              </a:defRPr>
            </a:lvl3pPr>
            <a:lvl4pPr marL="1600200" indent="-228600" eaLnBrk="0" hangingPunct="0">
              <a:spcBef>
                <a:spcPct val="20000"/>
              </a:spcBef>
              <a:buFont typeface="Verdana" pitchFamily="34" charset="0"/>
              <a:buChar char="●"/>
              <a:defRPr>
                <a:solidFill>
                  <a:schemeClr val="tx1"/>
                </a:solidFill>
                <a:latin typeface="Verdana" pitchFamily="34" charset="0"/>
                <a:ea typeface="Arial" charset="0"/>
                <a:cs typeface="Arial" charset="0"/>
              </a:defRPr>
            </a:lvl4pPr>
            <a:lvl5pPr marL="2057400" indent="-228600" eaLnBrk="0" hangingPunct="0">
              <a:spcBef>
                <a:spcPct val="20000"/>
              </a:spcBef>
              <a:buFont typeface="Verdana" pitchFamily="34" charset="0"/>
              <a:buChar char="–"/>
              <a:defRPr>
                <a:solidFill>
                  <a:schemeClr val="tx1"/>
                </a:solidFill>
                <a:latin typeface="Verdana" pitchFamily="34" charset="0"/>
                <a:ea typeface="Arial" charset="0"/>
                <a:cs typeface="Arial" charset="0"/>
              </a:defRPr>
            </a:lvl5pPr>
            <a:lvl6pPr marL="2514600" indent="-228600" eaLnBrk="0" fontAlgn="base" hangingPunct="0">
              <a:spcBef>
                <a:spcPct val="20000"/>
              </a:spcBef>
              <a:spcAft>
                <a:spcPct val="0"/>
              </a:spcAft>
              <a:buFont typeface="Verdana" pitchFamily="34" charset="0"/>
              <a:buChar char="–"/>
              <a:defRPr>
                <a:solidFill>
                  <a:schemeClr val="tx1"/>
                </a:solidFill>
                <a:latin typeface="Verdana" pitchFamily="34" charset="0"/>
                <a:ea typeface="Arial" charset="0"/>
                <a:cs typeface="Arial" charset="0"/>
              </a:defRPr>
            </a:lvl6pPr>
            <a:lvl7pPr marL="2971800" indent="-228600" eaLnBrk="0" fontAlgn="base" hangingPunct="0">
              <a:spcBef>
                <a:spcPct val="20000"/>
              </a:spcBef>
              <a:spcAft>
                <a:spcPct val="0"/>
              </a:spcAft>
              <a:buFont typeface="Verdana" pitchFamily="34" charset="0"/>
              <a:buChar char="–"/>
              <a:defRPr>
                <a:solidFill>
                  <a:schemeClr val="tx1"/>
                </a:solidFill>
                <a:latin typeface="Verdana" pitchFamily="34" charset="0"/>
                <a:ea typeface="Arial" charset="0"/>
                <a:cs typeface="Arial" charset="0"/>
              </a:defRPr>
            </a:lvl7pPr>
            <a:lvl8pPr marL="3429000" indent="-228600" eaLnBrk="0" fontAlgn="base" hangingPunct="0">
              <a:spcBef>
                <a:spcPct val="20000"/>
              </a:spcBef>
              <a:spcAft>
                <a:spcPct val="0"/>
              </a:spcAft>
              <a:buFont typeface="Verdana" pitchFamily="34" charset="0"/>
              <a:buChar char="–"/>
              <a:defRPr>
                <a:solidFill>
                  <a:schemeClr val="tx1"/>
                </a:solidFill>
                <a:latin typeface="Verdana" pitchFamily="34" charset="0"/>
                <a:ea typeface="Arial" charset="0"/>
                <a:cs typeface="Arial" charset="0"/>
              </a:defRPr>
            </a:lvl8pPr>
            <a:lvl9pPr marL="3886200" indent="-228600" eaLnBrk="0" fontAlgn="base" hangingPunct="0">
              <a:spcBef>
                <a:spcPct val="20000"/>
              </a:spcBef>
              <a:spcAft>
                <a:spcPct val="0"/>
              </a:spcAft>
              <a:buFont typeface="Verdana" pitchFamily="34" charset="0"/>
              <a:buChar char="–"/>
              <a:defRPr>
                <a:solidFill>
                  <a:schemeClr val="tx1"/>
                </a:solidFill>
                <a:latin typeface="Verdana" pitchFamily="34" charset="0"/>
                <a:ea typeface="Arial" charset="0"/>
                <a:cs typeface="Arial" charset="0"/>
              </a:defRPr>
            </a:lvl9pPr>
          </a:lstStyle>
          <a:p>
            <a:pPr eaLnBrk="1" hangingPunct="1">
              <a:spcBef>
                <a:spcPct val="0"/>
              </a:spcBef>
              <a:buClrTx/>
              <a:buFontTx/>
              <a:buNone/>
            </a:pPr>
            <a:endParaRPr lang="en-US" altLang="nl-NL" sz="1800"/>
          </a:p>
        </p:txBody>
      </p:sp>
      <p:sp>
        <p:nvSpPr>
          <p:cNvPr id="7171" name="Rectangle 4"/>
          <p:cNvSpPr>
            <a:spLocks noGrp="1" noChangeArrowheads="1"/>
          </p:cNvSpPr>
          <p:nvPr>
            <p:ph type="title"/>
          </p:nvPr>
        </p:nvSpPr>
        <p:spPr/>
        <p:txBody>
          <a:bodyPr/>
          <a:lstStyle/>
          <a:p>
            <a:pPr eaLnBrk="1" hangingPunct="1">
              <a:defRPr/>
            </a:pPr>
            <a:r>
              <a:rPr lang="en-US" noProof="0" dirty="0">
                <a:ea typeface="+mj-ea"/>
              </a:rPr>
              <a:t> </a:t>
            </a:r>
          </a:p>
        </p:txBody>
      </p:sp>
      <p:sp>
        <p:nvSpPr>
          <p:cNvPr id="7172" name="Rectangle 5"/>
          <p:cNvSpPr>
            <a:spLocks noGrp="1" noChangeArrowheads="1"/>
          </p:cNvSpPr>
          <p:nvPr>
            <p:ph idx="1"/>
          </p:nvPr>
        </p:nvSpPr>
        <p:spPr>
          <a:xfrm>
            <a:off x="2495600" y="1844675"/>
            <a:ext cx="6984776" cy="4281488"/>
          </a:xfrm>
        </p:spPr>
        <p:txBody>
          <a:bodyPr/>
          <a:lstStyle/>
          <a:p>
            <a:pPr marL="0" indent="0" algn="ctr">
              <a:buNone/>
              <a:defRPr/>
            </a:pPr>
            <a:r>
              <a:rPr lang="en-US" sz="4000" b="1" i="1" dirty="0">
                <a:solidFill>
                  <a:schemeClr val="bg1"/>
                </a:solidFill>
              </a:rPr>
              <a:t>Part IV</a:t>
            </a:r>
            <a:endParaRPr lang="en-US" sz="4000" i="1" dirty="0">
              <a:solidFill>
                <a:schemeClr val="bg1"/>
              </a:solidFill>
            </a:endParaRPr>
          </a:p>
          <a:p>
            <a:pPr marL="266700" lvl="1" indent="0" algn="ctr">
              <a:buNone/>
              <a:defRPr/>
            </a:pPr>
            <a:endParaRPr lang="en-US" sz="3600" dirty="0">
              <a:solidFill>
                <a:schemeClr val="bg1"/>
              </a:solidFill>
            </a:endParaRPr>
          </a:p>
          <a:p>
            <a:pPr marL="266700" lvl="1" indent="0" algn="ctr">
              <a:buNone/>
              <a:defRPr/>
            </a:pPr>
            <a:r>
              <a:rPr lang="en-US" sz="3600" dirty="0">
                <a:solidFill>
                  <a:schemeClr val="bg1"/>
                </a:solidFill>
              </a:rPr>
              <a:t>Impact on practice</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12000" y="-1"/>
            <a:ext cx="6697982" cy="6858001"/>
          </a:xfrm>
          <a:prstGeom prst="rect">
            <a:avLst/>
          </a:prstGeom>
        </p:spPr>
      </p:pic>
      <p:sp>
        <p:nvSpPr>
          <p:cNvPr id="6" name="Rectangle 5"/>
          <p:cNvSpPr/>
          <p:nvPr/>
        </p:nvSpPr>
        <p:spPr>
          <a:xfrm>
            <a:off x="1490856" y="6525344"/>
            <a:ext cx="9177144" cy="3279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ˇ</a:t>
            </a:r>
            <a:endParaRPr lang="nl-NL" dirty="0"/>
          </a:p>
        </p:txBody>
      </p:sp>
    </p:spTree>
    <p:extLst>
      <p:ext uri="{BB962C8B-B14F-4D97-AF65-F5344CB8AC3E}">
        <p14:creationId xmlns:p14="http://schemas.microsoft.com/office/powerpoint/2010/main" val="23916114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6"/>
          <p:cNvSpPr>
            <a:spLocks noChangeArrowheads="1"/>
          </p:cNvSpPr>
          <p:nvPr/>
        </p:nvSpPr>
        <p:spPr bwMode="auto">
          <a:xfrm>
            <a:off x="1490856" y="0"/>
            <a:ext cx="9177144" cy="6858000"/>
          </a:xfrm>
          <a:prstGeom prst="rect">
            <a:avLst/>
          </a:prstGeom>
          <a:solidFill>
            <a:schemeClr val="bg1"/>
          </a:solidFill>
          <a:ln>
            <a:noFill/>
          </a:ln>
          <a:effectLst/>
        </p:spPr>
        <p:txBody>
          <a:bodyPr wrap="none" anchor="ctr"/>
          <a:lstStyle>
            <a:lvl1pPr eaLnBrk="0" hangingPunct="0">
              <a:spcBef>
                <a:spcPct val="20000"/>
              </a:spcBef>
              <a:buClr>
                <a:srgbClr val="007BC7"/>
              </a:buClr>
              <a:buFont typeface="Wingdings" pitchFamily="2" charset="2"/>
              <a:buChar char="§"/>
              <a:defRPr sz="2000">
                <a:solidFill>
                  <a:schemeClr val="tx1"/>
                </a:solidFill>
                <a:latin typeface="Verdana" pitchFamily="34" charset="0"/>
                <a:ea typeface="MS PGothic" pitchFamily="34" charset="-128"/>
                <a:cs typeface="Arial" charset="0"/>
              </a:defRPr>
            </a:lvl1pPr>
            <a:lvl2pPr marL="742950" indent="-285750" eaLnBrk="0" hangingPunct="0">
              <a:spcBef>
                <a:spcPct val="20000"/>
              </a:spcBef>
              <a:buClr>
                <a:srgbClr val="007BC7"/>
              </a:buClr>
              <a:buFont typeface="Verdana" pitchFamily="34" charset="0"/>
              <a:buChar char="–"/>
              <a:defRPr>
                <a:solidFill>
                  <a:schemeClr val="tx1"/>
                </a:solidFill>
                <a:latin typeface="Verdana" pitchFamily="34" charset="0"/>
                <a:ea typeface="Arial" charset="0"/>
                <a:cs typeface="Arial" charset="0"/>
              </a:defRPr>
            </a:lvl2pPr>
            <a:lvl3pPr marL="1143000" indent="-228600" eaLnBrk="0" hangingPunct="0">
              <a:spcBef>
                <a:spcPct val="20000"/>
              </a:spcBef>
              <a:buFont typeface="Verdana" pitchFamily="34" charset="0"/>
              <a:buChar char="›"/>
              <a:defRPr>
                <a:solidFill>
                  <a:schemeClr val="tx1"/>
                </a:solidFill>
                <a:latin typeface="Verdana" pitchFamily="34" charset="0"/>
                <a:ea typeface="Arial" charset="0"/>
                <a:cs typeface="Arial" charset="0"/>
              </a:defRPr>
            </a:lvl3pPr>
            <a:lvl4pPr marL="1600200" indent="-228600" eaLnBrk="0" hangingPunct="0">
              <a:spcBef>
                <a:spcPct val="20000"/>
              </a:spcBef>
              <a:buFont typeface="Verdana" pitchFamily="34" charset="0"/>
              <a:buChar char="●"/>
              <a:defRPr>
                <a:solidFill>
                  <a:schemeClr val="tx1"/>
                </a:solidFill>
                <a:latin typeface="Verdana" pitchFamily="34" charset="0"/>
                <a:ea typeface="Arial" charset="0"/>
                <a:cs typeface="Arial" charset="0"/>
              </a:defRPr>
            </a:lvl4pPr>
            <a:lvl5pPr marL="2057400" indent="-228600" eaLnBrk="0" hangingPunct="0">
              <a:spcBef>
                <a:spcPct val="20000"/>
              </a:spcBef>
              <a:buFont typeface="Verdana" pitchFamily="34" charset="0"/>
              <a:buChar char="–"/>
              <a:defRPr>
                <a:solidFill>
                  <a:schemeClr val="tx1"/>
                </a:solidFill>
                <a:latin typeface="Verdana" pitchFamily="34" charset="0"/>
                <a:ea typeface="Arial" charset="0"/>
                <a:cs typeface="Arial" charset="0"/>
              </a:defRPr>
            </a:lvl5pPr>
            <a:lvl6pPr marL="2514600" indent="-228600" eaLnBrk="0" fontAlgn="base" hangingPunct="0">
              <a:spcBef>
                <a:spcPct val="20000"/>
              </a:spcBef>
              <a:spcAft>
                <a:spcPct val="0"/>
              </a:spcAft>
              <a:buFont typeface="Verdana" pitchFamily="34" charset="0"/>
              <a:buChar char="–"/>
              <a:defRPr>
                <a:solidFill>
                  <a:schemeClr val="tx1"/>
                </a:solidFill>
                <a:latin typeface="Verdana" pitchFamily="34" charset="0"/>
                <a:ea typeface="Arial" charset="0"/>
                <a:cs typeface="Arial" charset="0"/>
              </a:defRPr>
            </a:lvl6pPr>
            <a:lvl7pPr marL="2971800" indent="-228600" eaLnBrk="0" fontAlgn="base" hangingPunct="0">
              <a:spcBef>
                <a:spcPct val="20000"/>
              </a:spcBef>
              <a:spcAft>
                <a:spcPct val="0"/>
              </a:spcAft>
              <a:buFont typeface="Verdana" pitchFamily="34" charset="0"/>
              <a:buChar char="–"/>
              <a:defRPr>
                <a:solidFill>
                  <a:schemeClr val="tx1"/>
                </a:solidFill>
                <a:latin typeface="Verdana" pitchFamily="34" charset="0"/>
                <a:ea typeface="Arial" charset="0"/>
                <a:cs typeface="Arial" charset="0"/>
              </a:defRPr>
            </a:lvl7pPr>
            <a:lvl8pPr marL="3429000" indent="-228600" eaLnBrk="0" fontAlgn="base" hangingPunct="0">
              <a:spcBef>
                <a:spcPct val="20000"/>
              </a:spcBef>
              <a:spcAft>
                <a:spcPct val="0"/>
              </a:spcAft>
              <a:buFont typeface="Verdana" pitchFamily="34" charset="0"/>
              <a:buChar char="–"/>
              <a:defRPr>
                <a:solidFill>
                  <a:schemeClr val="tx1"/>
                </a:solidFill>
                <a:latin typeface="Verdana" pitchFamily="34" charset="0"/>
                <a:ea typeface="Arial" charset="0"/>
                <a:cs typeface="Arial" charset="0"/>
              </a:defRPr>
            </a:lvl8pPr>
            <a:lvl9pPr marL="3886200" indent="-228600" eaLnBrk="0" fontAlgn="base" hangingPunct="0">
              <a:spcBef>
                <a:spcPct val="20000"/>
              </a:spcBef>
              <a:spcAft>
                <a:spcPct val="0"/>
              </a:spcAft>
              <a:buFont typeface="Verdana" pitchFamily="34" charset="0"/>
              <a:buChar char="–"/>
              <a:defRPr>
                <a:solidFill>
                  <a:schemeClr val="tx1"/>
                </a:solidFill>
                <a:latin typeface="Verdana" pitchFamily="34" charset="0"/>
                <a:ea typeface="Arial" charset="0"/>
                <a:cs typeface="Arial" charset="0"/>
              </a:defRPr>
            </a:lvl9pPr>
          </a:lstStyle>
          <a:p>
            <a:pPr eaLnBrk="1" hangingPunct="1">
              <a:spcBef>
                <a:spcPct val="0"/>
              </a:spcBef>
              <a:buClrTx/>
              <a:buFontTx/>
              <a:buNone/>
            </a:pPr>
            <a:endParaRPr lang="en-US" altLang="nl-NL" sz="1800"/>
          </a:p>
        </p:txBody>
      </p:sp>
      <p:sp>
        <p:nvSpPr>
          <p:cNvPr id="7171" name="Rectangle 4"/>
          <p:cNvSpPr>
            <a:spLocks noGrp="1" noChangeArrowheads="1"/>
          </p:cNvSpPr>
          <p:nvPr>
            <p:ph type="title"/>
          </p:nvPr>
        </p:nvSpPr>
        <p:spPr/>
        <p:txBody>
          <a:bodyPr/>
          <a:lstStyle/>
          <a:p>
            <a:pPr eaLnBrk="1" hangingPunct="1">
              <a:defRPr/>
            </a:pPr>
            <a:r>
              <a:rPr lang="en-US" noProof="0" dirty="0">
                <a:ea typeface="+mj-ea"/>
              </a:rPr>
              <a:t> </a:t>
            </a:r>
          </a:p>
        </p:txBody>
      </p:sp>
      <p:sp>
        <p:nvSpPr>
          <p:cNvPr id="7172" name="Rectangle 5"/>
          <p:cNvSpPr>
            <a:spLocks noGrp="1" noChangeArrowheads="1"/>
          </p:cNvSpPr>
          <p:nvPr>
            <p:ph idx="1"/>
          </p:nvPr>
        </p:nvSpPr>
        <p:spPr>
          <a:xfrm>
            <a:off x="2495600" y="1844675"/>
            <a:ext cx="6984776" cy="4281488"/>
          </a:xfrm>
        </p:spPr>
        <p:txBody>
          <a:bodyPr/>
          <a:lstStyle/>
          <a:p>
            <a:pPr marL="0" indent="0" algn="ctr">
              <a:buNone/>
              <a:defRPr/>
            </a:pPr>
            <a:r>
              <a:rPr lang="en-US" sz="4000" b="1" i="1" dirty="0">
                <a:solidFill>
                  <a:schemeClr val="bg1"/>
                </a:solidFill>
              </a:rPr>
              <a:t>Part IV</a:t>
            </a:r>
            <a:endParaRPr lang="en-US" sz="4000" i="1" dirty="0">
              <a:solidFill>
                <a:schemeClr val="bg1"/>
              </a:solidFill>
            </a:endParaRPr>
          </a:p>
          <a:p>
            <a:pPr marL="266700" lvl="1" indent="0" algn="ctr">
              <a:buNone/>
              <a:defRPr/>
            </a:pPr>
            <a:endParaRPr lang="en-US" sz="3600" dirty="0">
              <a:solidFill>
                <a:schemeClr val="bg1"/>
              </a:solidFill>
            </a:endParaRPr>
          </a:p>
          <a:p>
            <a:pPr marL="266700" lvl="1" indent="0" algn="ctr">
              <a:buNone/>
              <a:defRPr/>
            </a:pPr>
            <a:r>
              <a:rPr lang="en-US" sz="3600" dirty="0">
                <a:solidFill>
                  <a:schemeClr val="bg1"/>
                </a:solidFill>
              </a:rPr>
              <a:t>Impact on practice</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12000" y="0"/>
            <a:ext cx="6693376" cy="6853286"/>
          </a:xfrm>
          <a:prstGeom prst="rect">
            <a:avLst/>
          </a:prstGeom>
        </p:spPr>
      </p:pic>
      <p:sp>
        <p:nvSpPr>
          <p:cNvPr id="6" name="Rectangle 5"/>
          <p:cNvSpPr/>
          <p:nvPr/>
        </p:nvSpPr>
        <p:spPr>
          <a:xfrm>
            <a:off x="1490856" y="6525344"/>
            <a:ext cx="9177144" cy="3279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ˇ</a:t>
            </a:r>
            <a:endParaRPr lang="nl-NL" dirty="0"/>
          </a:p>
        </p:txBody>
      </p:sp>
    </p:spTree>
    <p:extLst>
      <p:ext uri="{BB962C8B-B14F-4D97-AF65-F5344CB8AC3E}">
        <p14:creationId xmlns:p14="http://schemas.microsoft.com/office/powerpoint/2010/main" val="34685375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6"/>
          <p:cNvSpPr>
            <a:spLocks noChangeArrowheads="1"/>
          </p:cNvSpPr>
          <p:nvPr/>
        </p:nvSpPr>
        <p:spPr bwMode="auto">
          <a:xfrm>
            <a:off x="1490856" y="0"/>
            <a:ext cx="9177144" cy="6858000"/>
          </a:xfrm>
          <a:prstGeom prst="rect">
            <a:avLst/>
          </a:prstGeom>
          <a:solidFill>
            <a:schemeClr val="bg1"/>
          </a:solidFill>
          <a:ln>
            <a:noFill/>
          </a:ln>
          <a:effectLst/>
        </p:spPr>
        <p:txBody>
          <a:bodyPr wrap="none" anchor="ctr"/>
          <a:lstStyle>
            <a:lvl1pPr eaLnBrk="0" hangingPunct="0">
              <a:spcBef>
                <a:spcPct val="20000"/>
              </a:spcBef>
              <a:buClr>
                <a:srgbClr val="007BC7"/>
              </a:buClr>
              <a:buFont typeface="Wingdings" pitchFamily="2" charset="2"/>
              <a:buChar char="§"/>
              <a:defRPr sz="2000">
                <a:solidFill>
                  <a:schemeClr val="tx1"/>
                </a:solidFill>
                <a:latin typeface="Verdana" pitchFamily="34" charset="0"/>
                <a:ea typeface="MS PGothic" pitchFamily="34" charset="-128"/>
                <a:cs typeface="Arial" charset="0"/>
              </a:defRPr>
            </a:lvl1pPr>
            <a:lvl2pPr marL="742950" indent="-285750" eaLnBrk="0" hangingPunct="0">
              <a:spcBef>
                <a:spcPct val="20000"/>
              </a:spcBef>
              <a:buClr>
                <a:srgbClr val="007BC7"/>
              </a:buClr>
              <a:buFont typeface="Verdana" pitchFamily="34" charset="0"/>
              <a:buChar char="–"/>
              <a:defRPr>
                <a:solidFill>
                  <a:schemeClr val="tx1"/>
                </a:solidFill>
                <a:latin typeface="Verdana" pitchFamily="34" charset="0"/>
                <a:ea typeface="Arial" charset="0"/>
                <a:cs typeface="Arial" charset="0"/>
              </a:defRPr>
            </a:lvl2pPr>
            <a:lvl3pPr marL="1143000" indent="-228600" eaLnBrk="0" hangingPunct="0">
              <a:spcBef>
                <a:spcPct val="20000"/>
              </a:spcBef>
              <a:buFont typeface="Verdana" pitchFamily="34" charset="0"/>
              <a:buChar char="›"/>
              <a:defRPr>
                <a:solidFill>
                  <a:schemeClr val="tx1"/>
                </a:solidFill>
                <a:latin typeface="Verdana" pitchFamily="34" charset="0"/>
                <a:ea typeface="Arial" charset="0"/>
                <a:cs typeface="Arial" charset="0"/>
              </a:defRPr>
            </a:lvl3pPr>
            <a:lvl4pPr marL="1600200" indent="-228600" eaLnBrk="0" hangingPunct="0">
              <a:spcBef>
                <a:spcPct val="20000"/>
              </a:spcBef>
              <a:buFont typeface="Verdana" pitchFamily="34" charset="0"/>
              <a:buChar char="●"/>
              <a:defRPr>
                <a:solidFill>
                  <a:schemeClr val="tx1"/>
                </a:solidFill>
                <a:latin typeface="Verdana" pitchFamily="34" charset="0"/>
                <a:ea typeface="Arial" charset="0"/>
                <a:cs typeface="Arial" charset="0"/>
              </a:defRPr>
            </a:lvl4pPr>
            <a:lvl5pPr marL="2057400" indent="-228600" eaLnBrk="0" hangingPunct="0">
              <a:spcBef>
                <a:spcPct val="20000"/>
              </a:spcBef>
              <a:buFont typeface="Verdana" pitchFamily="34" charset="0"/>
              <a:buChar char="–"/>
              <a:defRPr>
                <a:solidFill>
                  <a:schemeClr val="tx1"/>
                </a:solidFill>
                <a:latin typeface="Verdana" pitchFamily="34" charset="0"/>
                <a:ea typeface="Arial" charset="0"/>
                <a:cs typeface="Arial" charset="0"/>
              </a:defRPr>
            </a:lvl5pPr>
            <a:lvl6pPr marL="2514600" indent="-228600" eaLnBrk="0" fontAlgn="base" hangingPunct="0">
              <a:spcBef>
                <a:spcPct val="20000"/>
              </a:spcBef>
              <a:spcAft>
                <a:spcPct val="0"/>
              </a:spcAft>
              <a:buFont typeface="Verdana" pitchFamily="34" charset="0"/>
              <a:buChar char="–"/>
              <a:defRPr>
                <a:solidFill>
                  <a:schemeClr val="tx1"/>
                </a:solidFill>
                <a:latin typeface="Verdana" pitchFamily="34" charset="0"/>
                <a:ea typeface="Arial" charset="0"/>
                <a:cs typeface="Arial" charset="0"/>
              </a:defRPr>
            </a:lvl6pPr>
            <a:lvl7pPr marL="2971800" indent="-228600" eaLnBrk="0" fontAlgn="base" hangingPunct="0">
              <a:spcBef>
                <a:spcPct val="20000"/>
              </a:spcBef>
              <a:spcAft>
                <a:spcPct val="0"/>
              </a:spcAft>
              <a:buFont typeface="Verdana" pitchFamily="34" charset="0"/>
              <a:buChar char="–"/>
              <a:defRPr>
                <a:solidFill>
                  <a:schemeClr val="tx1"/>
                </a:solidFill>
                <a:latin typeface="Verdana" pitchFamily="34" charset="0"/>
                <a:ea typeface="Arial" charset="0"/>
                <a:cs typeface="Arial" charset="0"/>
              </a:defRPr>
            </a:lvl7pPr>
            <a:lvl8pPr marL="3429000" indent="-228600" eaLnBrk="0" fontAlgn="base" hangingPunct="0">
              <a:spcBef>
                <a:spcPct val="20000"/>
              </a:spcBef>
              <a:spcAft>
                <a:spcPct val="0"/>
              </a:spcAft>
              <a:buFont typeface="Verdana" pitchFamily="34" charset="0"/>
              <a:buChar char="–"/>
              <a:defRPr>
                <a:solidFill>
                  <a:schemeClr val="tx1"/>
                </a:solidFill>
                <a:latin typeface="Verdana" pitchFamily="34" charset="0"/>
                <a:ea typeface="Arial" charset="0"/>
                <a:cs typeface="Arial" charset="0"/>
              </a:defRPr>
            </a:lvl8pPr>
            <a:lvl9pPr marL="3886200" indent="-228600" eaLnBrk="0" fontAlgn="base" hangingPunct="0">
              <a:spcBef>
                <a:spcPct val="20000"/>
              </a:spcBef>
              <a:spcAft>
                <a:spcPct val="0"/>
              </a:spcAft>
              <a:buFont typeface="Verdana" pitchFamily="34" charset="0"/>
              <a:buChar char="–"/>
              <a:defRPr>
                <a:solidFill>
                  <a:schemeClr val="tx1"/>
                </a:solidFill>
                <a:latin typeface="Verdana" pitchFamily="34" charset="0"/>
                <a:ea typeface="Arial" charset="0"/>
                <a:cs typeface="Arial" charset="0"/>
              </a:defRPr>
            </a:lvl9pPr>
          </a:lstStyle>
          <a:p>
            <a:pPr eaLnBrk="1" hangingPunct="1">
              <a:spcBef>
                <a:spcPct val="0"/>
              </a:spcBef>
              <a:buClrTx/>
              <a:buFontTx/>
              <a:buNone/>
            </a:pPr>
            <a:endParaRPr lang="en-US" altLang="nl-NL" sz="1800"/>
          </a:p>
        </p:txBody>
      </p:sp>
      <p:sp>
        <p:nvSpPr>
          <p:cNvPr id="7171" name="Rectangle 4"/>
          <p:cNvSpPr>
            <a:spLocks noGrp="1" noChangeArrowheads="1"/>
          </p:cNvSpPr>
          <p:nvPr>
            <p:ph type="title"/>
          </p:nvPr>
        </p:nvSpPr>
        <p:spPr/>
        <p:txBody>
          <a:bodyPr/>
          <a:lstStyle/>
          <a:p>
            <a:pPr eaLnBrk="1" hangingPunct="1">
              <a:defRPr/>
            </a:pPr>
            <a:r>
              <a:rPr lang="en-US" noProof="0" dirty="0">
                <a:ea typeface="+mj-ea"/>
              </a:rPr>
              <a:t> </a:t>
            </a:r>
          </a:p>
        </p:txBody>
      </p:sp>
      <p:sp>
        <p:nvSpPr>
          <p:cNvPr id="7172" name="Rectangle 5"/>
          <p:cNvSpPr>
            <a:spLocks noGrp="1" noChangeArrowheads="1"/>
          </p:cNvSpPr>
          <p:nvPr>
            <p:ph idx="1"/>
          </p:nvPr>
        </p:nvSpPr>
        <p:spPr>
          <a:xfrm>
            <a:off x="2495600" y="1844675"/>
            <a:ext cx="6984776" cy="4281488"/>
          </a:xfrm>
        </p:spPr>
        <p:txBody>
          <a:bodyPr/>
          <a:lstStyle/>
          <a:p>
            <a:pPr marL="0" indent="0" algn="ctr">
              <a:buNone/>
              <a:defRPr/>
            </a:pPr>
            <a:r>
              <a:rPr lang="en-US" sz="4000" b="1" i="1" dirty="0">
                <a:solidFill>
                  <a:schemeClr val="bg1"/>
                </a:solidFill>
              </a:rPr>
              <a:t>Part IV</a:t>
            </a:r>
            <a:endParaRPr lang="en-US" sz="4000" i="1" dirty="0">
              <a:solidFill>
                <a:schemeClr val="bg1"/>
              </a:solidFill>
            </a:endParaRPr>
          </a:p>
          <a:p>
            <a:pPr marL="266700" lvl="1" indent="0" algn="ctr">
              <a:buNone/>
              <a:defRPr/>
            </a:pPr>
            <a:endParaRPr lang="en-US" sz="3600" dirty="0">
              <a:solidFill>
                <a:schemeClr val="bg1"/>
              </a:solidFill>
            </a:endParaRPr>
          </a:p>
          <a:p>
            <a:pPr marL="266700" lvl="1" indent="0" algn="ctr">
              <a:buNone/>
              <a:defRPr/>
            </a:pPr>
            <a:r>
              <a:rPr lang="en-US" sz="3600" dirty="0">
                <a:solidFill>
                  <a:schemeClr val="bg1"/>
                </a:solidFill>
              </a:rPr>
              <a:t>Impact on practice</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12000" y="0"/>
            <a:ext cx="6697980" cy="6858000"/>
          </a:xfrm>
          <a:prstGeom prst="rect">
            <a:avLst/>
          </a:prstGeom>
        </p:spPr>
      </p:pic>
      <p:sp>
        <p:nvSpPr>
          <p:cNvPr id="7" name="Rectangle 6"/>
          <p:cNvSpPr/>
          <p:nvPr/>
        </p:nvSpPr>
        <p:spPr>
          <a:xfrm>
            <a:off x="1490856" y="6525344"/>
            <a:ext cx="9177144" cy="3279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ˇ</a:t>
            </a:r>
            <a:endParaRPr lang="nl-NL" dirty="0"/>
          </a:p>
        </p:txBody>
      </p:sp>
      <p:pic>
        <p:nvPicPr>
          <p:cNvPr id="8" name="Picture 7"/>
          <p:cNvPicPr>
            <a:picLocks noChangeAspect="1"/>
          </p:cNvPicPr>
          <p:nvPr/>
        </p:nvPicPr>
        <p:blipFill>
          <a:blip r:embed="rId3"/>
          <a:stretch>
            <a:fillRect/>
          </a:stretch>
        </p:blipFill>
        <p:spPr>
          <a:xfrm>
            <a:off x="2938388" y="1947796"/>
            <a:ext cx="1157784" cy="659937"/>
          </a:xfrm>
          <a:prstGeom prst="rect">
            <a:avLst/>
          </a:prstGeom>
        </p:spPr>
      </p:pic>
    </p:spTree>
    <p:extLst>
      <p:ext uri="{BB962C8B-B14F-4D97-AF65-F5344CB8AC3E}">
        <p14:creationId xmlns:p14="http://schemas.microsoft.com/office/powerpoint/2010/main" val="649014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F07624A-938C-44ED-AFAF-72DD0EEFE0B0}"/>
              </a:ext>
            </a:extLst>
          </p:cNvPr>
          <p:cNvSpPr>
            <a:spLocks noGrp="1"/>
          </p:cNvSpPr>
          <p:nvPr>
            <p:ph type="ctrTitle"/>
          </p:nvPr>
        </p:nvSpPr>
        <p:spPr>
          <a:xfrm>
            <a:off x="1079999" y="2440800"/>
            <a:ext cx="9635625" cy="3240000"/>
          </a:xfrm>
        </p:spPr>
        <p:txBody>
          <a:bodyPr/>
          <a:lstStyle/>
          <a:p>
            <a:r>
              <a:rPr lang="nl-NL" dirty="0"/>
              <a:t>Geen bevoegdheid RO op Europees niveau, maar toch komt de planoloog EU beleid regelmatig tegen</a:t>
            </a:r>
            <a:br>
              <a:rPr lang="nl-NL" dirty="0"/>
            </a:br>
            <a:br>
              <a:rPr lang="nl-NL" dirty="0"/>
            </a:br>
            <a:r>
              <a:rPr lang="nl-NL" dirty="0"/>
              <a:t>Wat? Hoe? Wanneer?  </a:t>
            </a:r>
          </a:p>
        </p:txBody>
      </p:sp>
      <p:sp>
        <p:nvSpPr>
          <p:cNvPr id="4" name="Date Placeholder 3">
            <a:extLst>
              <a:ext uri="{FF2B5EF4-FFF2-40B4-BE49-F238E27FC236}">
                <a16:creationId xmlns:a16="http://schemas.microsoft.com/office/drawing/2014/main" id="{58B21C29-00CD-4E11-B387-BF2EC0BB4406}"/>
              </a:ext>
            </a:extLst>
          </p:cNvPr>
          <p:cNvSpPr>
            <a:spLocks noGrp="1"/>
          </p:cNvSpPr>
          <p:nvPr>
            <p:ph type="dt" sz="half" idx="10"/>
          </p:nvPr>
        </p:nvSpPr>
        <p:spPr/>
        <p:txBody>
          <a:bodyPr/>
          <a:lstStyle/>
          <a:p>
            <a:fld id="{930B1B23-4667-42DB-80B6-3FE19686C639}" type="datetime1">
              <a:rPr lang="en-US" smtClean="0"/>
              <a:pPr/>
              <a:t>5/29/2024</a:t>
            </a:fld>
            <a:endParaRPr lang="da-DK"/>
          </a:p>
        </p:txBody>
      </p:sp>
      <p:sp>
        <p:nvSpPr>
          <p:cNvPr id="6" name="Slide Number Placeholder 5">
            <a:extLst>
              <a:ext uri="{FF2B5EF4-FFF2-40B4-BE49-F238E27FC236}">
                <a16:creationId xmlns:a16="http://schemas.microsoft.com/office/drawing/2014/main" id="{209FECD1-30AE-4EB4-B6DF-426885680BDD}"/>
              </a:ext>
            </a:extLst>
          </p:cNvPr>
          <p:cNvSpPr>
            <a:spLocks noGrp="1"/>
          </p:cNvSpPr>
          <p:nvPr>
            <p:ph type="sldNum" sz="quarter" idx="12"/>
          </p:nvPr>
        </p:nvSpPr>
        <p:spPr/>
        <p:txBody>
          <a:bodyPr/>
          <a:lstStyle/>
          <a:p>
            <a:fld id="{865B7C27-3FE4-4A2D-B806-6F5728E302F6}" type="slidenum">
              <a:rPr lang="da-DK" smtClean="0"/>
              <a:pPr/>
              <a:t>2</a:t>
            </a:fld>
            <a:endParaRPr lang="da-DK"/>
          </a:p>
        </p:txBody>
      </p:sp>
      <p:sp>
        <p:nvSpPr>
          <p:cNvPr id="7" name="Text Placeholder 6">
            <a:extLst>
              <a:ext uri="{FF2B5EF4-FFF2-40B4-BE49-F238E27FC236}">
                <a16:creationId xmlns:a16="http://schemas.microsoft.com/office/drawing/2014/main" id="{CDD4F819-7852-4568-BFFF-56F56934E14B}"/>
              </a:ext>
            </a:extLst>
          </p:cNvPr>
          <p:cNvSpPr>
            <a:spLocks noGrp="1"/>
          </p:cNvSpPr>
          <p:nvPr>
            <p:ph type="body" sz="quarter" idx="13"/>
          </p:nvPr>
        </p:nvSpPr>
        <p:spPr/>
        <p:txBody>
          <a:bodyPr/>
          <a:lstStyle/>
          <a:p>
            <a:r>
              <a:rPr lang="en-US" noProof="0" dirty="0"/>
              <a:t>1</a:t>
            </a:r>
          </a:p>
        </p:txBody>
      </p:sp>
    </p:spTree>
    <p:extLst>
      <p:ext uri="{BB962C8B-B14F-4D97-AF65-F5344CB8AC3E}">
        <p14:creationId xmlns:p14="http://schemas.microsoft.com/office/powerpoint/2010/main" val="12650932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6"/>
          <p:cNvSpPr>
            <a:spLocks noChangeArrowheads="1"/>
          </p:cNvSpPr>
          <p:nvPr/>
        </p:nvSpPr>
        <p:spPr bwMode="auto">
          <a:xfrm>
            <a:off x="1490856" y="0"/>
            <a:ext cx="9177144" cy="6858000"/>
          </a:xfrm>
          <a:prstGeom prst="rect">
            <a:avLst/>
          </a:prstGeom>
          <a:solidFill>
            <a:schemeClr val="bg1"/>
          </a:solidFill>
          <a:ln>
            <a:noFill/>
          </a:ln>
          <a:effectLst/>
        </p:spPr>
        <p:txBody>
          <a:bodyPr wrap="none" anchor="ctr"/>
          <a:lstStyle>
            <a:lvl1pPr eaLnBrk="0" hangingPunct="0">
              <a:spcBef>
                <a:spcPct val="20000"/>
              </a:spcBef>
              <a:buClr>
                <a:srgbClr val="007BC7"/>
              </a:buClr>
              <a:buFont typeface="Wingdings" pitchFamily="2" charset="2"/>
              <a:buChar char="§"/>
              <a:defRPr sz="2000">
                <a:solidFill>
                  <a:schemeClr val="tx1"/>
                </a:solidFill>
                <a:latin typeface="Verdana" pitchFamily="34" charset="0"/>
                <a:ea typeface="MS PGothic" pitchFamily="34" charset="-128"/>
                <a:cs typeface="Arial" charset="0"/>
              </a:defRPr>
            </a:lvl1pPr>
            <a:lvl2pPr marL="742950" indent="-285750" eaLnBrk="0" hangingPunct="0">
              <a:spcBef>
                <a:spcPct val="20000"/>
              </a:spcBef>
              <a:buClr>
                <a:srgbClr val="007BC7"/>
              </a:buClr>
              <a:buFont typeface="Verdana" pitchFamily="34" charset="0"/>
              <a:buChar char="–"/>
              <a:defRPr>
                <a:solidFill>
                  <a:schemeClr val="tx1"/>
                </a:solidFill>
                <a:latin typeface="Verdana" pitchFamily="34" charset="0"/>
                <a:ea typeface="Arial" charset="0"/>
                <a:cs typeface="Arial" charset="0"/>
              </a:defRPr>
            </a:lvl2pPr>
            <a:lvl3pPr marL="1143000" indent="-228600" eaLnBrk="0" hangingPunct="0">
              <a:spcBef>
                <a:spcPct val="20000"/>
              </a:spcBef>
              <a:buFont typeface="Verdana" pitchFamily="34" charset="0"/>
              <a:buChar char="›"/>
              <a:defRPr>
                <a:solidFill>
                  <a:schemeClr val="tx1"/>
                </a:solidFill>
                <a:latin typeface="Verdana" pitchFamily="34" charset="0"/>
                <a:ea typeface="Arial" charset="0"/>
                <a:cs typeface="Arial" charset="0"/>
              </a:defRPr>
            </a:lvl3pPr>
            <a:lvl4pPr marL="1600200" indent="-228600" eaLnBrk="0" hangingPunct="0">
              <a:spcBef>
                <a:spcPct val="20000"/>
              </a:spcBef>
              <a:buFont typeface="Verdana" pitchFamily="34" charset="0"/>
              <a:buChar char="●"/>
              <a:defRPr>
                <a:solidFill>
                  <a:schemeClr val="tx1"/>
                </a:solidFill>
                <a:latin typeface="Verdana" pitchFamily="34" charset="0"/>
                <a:ea typeface="Arial" charset="0"/>
                <a:cs typeface="Arial" charset="0"/>
              </a:defRPr>
            </a:lvl4pPr>
            <a:lvl5pPr marL="2057400" indent="-228600" eaLnBrk="0" hangingPunct="0">
              <a:spcBef>
                <a:spcPct val="20000"/>
              </a:spcBef>
              <a:buFont typeface="Verdana" pitchFamily="34" charset="0"/>
              <a:buChar char="–"/>
              <a:defRPr>
                <a:solidFill>
                  <a:schemeClr val="tx1"/>
                </a:solidFill>
                <a:latin typeface="Verdana" pitchFamily="34" charset="0"/>
                <a:ea typeface="Arial" charset="0"/>
                <a:cs typeface="Arial" charset="0"/>
              </a:defRPr>
            </a:lvl5pPr>
            <a:lvl6pPr marL="2514600" indent="-228600" eaLnBrk="0" fontAlgn="base" hangingPunct="0">
              <a:spcBef>
                <a:spcPct val="20000"/>
              </a:spcBef>
              <a:spcAft>
                <a:spcPct val="0"/>
              </a:spcAft>
              <a:buFont typeface="Verdana" pitchFamily="34" charset="0"/>
              <a:buChar char="–"/>
              <a:defRPr>
                <a:solidFill>
                  <a:schemeClr val="tx1"/>
                </a:solidFill>
                <a:latin typeface="Verdana" pitchFamily="34" charset="0"/>
                <a:ea typeface="Arial" charset="0"/>
                <a:cs typeface="Arial" charset="0"/>
              </a:defRPr>
            </a:lvl6pPr>
            <a:lvl7pPr marL="2971800" indent="-228600" eaLnBrk="0" fontAlgn="base" hangingPunct="0">
              <a:spcBef>
                <a:spcPct val="20000"/>
              </a:spcBef>
              <a:spcAft>
                <a:spcPct val="0"/>
              </a:spcAft>
              <a:buFont typeface="Verdana" pitchFamily="34" charset="0"/>
              <a:buChar char="–"/>
              <a:defRPr>
                <a:solidFill>
                  <a:schemeClr val="tx1"/>
                </a:solidFill>
                <a:latin typeface="Verdana" pitchFamily="34" charset="0"/>
                <a:ea typeface="Arial" charset="0"/>
                <a:cs typeface="Arial" charset="0"/>
              </a:defRPr>
            </a:lvl7pPr>
            <a:lvl8pPr marL="3429000" indent="-228600" eaLnBrk="0" fontAlgn="base" hangingPunct="0">
              <a:spcBef>
                <a:spcPct val="20000"/>
              </a:spcBef>
              <a:spcAft>
                <a:spcPct val="0"/>
              </a:spcAft>
              <a:buFont typeface="Verdana" pitchFamily="34" charset="0"/>
              <a:buChar char="–"/>
              <a:defRPr>
                <a:solidFill>
                  <a:schemeClr val="tx1"/>
                </a:solidFill>
                <a:latin typeface="Verdana" pitchFamily="34" charset="0"/>
                <a:ea typeface="Arial" charset="0"/>
                <a:cs typeface="Arial" charset="0"/>
              </a:defRPr>
            </a:lvl8pPr>
            <a:lvl9pPr marL="3886200" indent="-228600" eaLnBrk="0" fontAlgn="base" hangingPunct="0">
              <a:spcBef>
                <a:spcPct val="20000"/>
              </a:spcBef>
              <a:spcAft>
                <a:spcPct val="0"/>
              </a:spcAft>
              <a:buFont typeface="Verdana" pitchFamily="34" charset="0"/>
              <a:buChar char="–"/>
              <a:defRPr>
                <a:solidFill>
                  <a:schemeClr val="tx1"/>
                </a:solidFill>
                <a:latin typeface="Verdana" pitchFamily="34" charset="0"/>
                <a:ea typeface="Arial" charset="0"/>
                <a:cs typeface="Arial" charset="0"/>
              </a:defRPr>
            </a:lvl9pPr>
          </a:lstStyle>
          <a:p>
            <a:pPr eaLnBrk="1" hangingPunct="1">
              <a:spcBef>
                <a:spcPct val="0"/>
              </a:spcBef>
              <a:buClrTx/>
              <a:buFontTx/>
              <a:buNone/>
            </a:pPr>
            <a:endParaRPr lang="en-US" altLang="nl-NL" sz="1800"/>
          </a:p>
        </p:txBody>
      </p:sp>
      <p:sp>
        <p:nvSpPr>
          <p:cNvPr id="7171" name="Rectangle 4"/>
          <p:cNvSpPr>
            <a:spLocks noGrp="1" noChangeArrowheads="1"/>
          </p:cNvSpPr>
          <p:nvPr>
            <p:ph type="title"/>
          </p:nvPr>
        </p:nvSpPr>
        <p:spPr/>
        <p:txBody>
          <a:bodyPr/>
          <a:lstStyle/>
          <a:p>
            <a:pPr eaLnBrk="1" hangingPunct="1">
              <a:defRPr/>
            </a:pPr>
            <a:r>
              <a:rPr lang="en-US" noProof="0" dirty="0">
                <a:ea typeface="+mj-ea"/>
              </a:rPr>
              <a:t> </a:t>
            </a:r>
          </a:p>
        </p:txBody>
      </p:sp>
      <p:sp>
        <p:nvSpPr>
          <p:cNvPr id="7172" name="Rectangle 5"/>
          <p:cNvSpPr>
            <a:spLocks noGrp="1" noChangeArrowheads="1"/>
          </p:cNvSpPr>
          <p:nvPr>
            <p:ph idx="1"/>
          </p:nvPr>
        </p:nvSpPr>
        <p:spPr>
          <a:xfrm>
            <a:off x="2495600" y="1844675"/>
            <a:ext cx="6984776" cy="4281488"/>
          </a:xfrm>
        </p:spPr>
        <p:txBody>
          <a:bodyPr/>
          <a:lstStyle/>
          <a:p>
            <a:pPr marL="0" indent="0" algn="ctr">
              <a:buNone/>
              <a:defRPr/>
            </a:pPr>
            <a:r>
              <a:rPr lang="en-US" sz="4000" b="1" i="1" dirty="0">
                <a:solidFill>
                  <a:schemeClr val="bg1"/>
                </a:solidFill>
              </a:rPr>
              <a:t>Part IV</a:t>
            </a:r>
            <a:endParaRPr lang="en-US" sz="4000" i="1" dirty="0">
              <a:solidFill>
                <a:schemeClr val="bg1"/>
              </a:solidFill>
            </a:endParaRPr>
          </a:p>
          <a:p>
            <a:pPr marL="266700" lvl="1" indent="0" algn="ctr">
              <a:buNone/>
              <a:defRPr/>
            </a:pPr>
            <a:endParaRPr lang="en-US" sz="3600" dirty="0">
              <a:solidFill>
                <a:schemeClr val="bg1"/>
              </a:solidFill>
            </a:endParaRPr>
          </a:p>
          <a:p>
            <a:pPr marL="266700" lvl="1" indent="0" algn="ctr">
              <a:buNone/>
              <a:defRPr/>
            </a:pPr>
            <a:r>
              <a:rPr lang="en-US" sz="3600" dirty="0">
                <a:solidFill>
                  <a:schemeClr val="bg1"/>
                </a:solidFill>
              </a:rPr>
              <a:t>Impact on practice</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12000" y="0"/>
            <a:ext cx="6697980" cy="6858000"/>
          </a:xfrm>
          <a:prstGeom prst="rect">
            <a:avLst/>
          </a:prstGeom>
        </p:spPr>
      </p:pic>
      <p:sp>
        <p:nvSpPr>
          <p:cNvPr id="7" name="Rectangle 6"/>
          <p:cNvSpPr/>
          <p:nvPr/>
        </p:nvSpPr>
        <p:spPr>
          <a:xfrm>
            <a:off x="1490856" y="6525344"/>
            <a:ext cx="9177144" cy="3279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ˇ</a:t>
            </a:r>
            <a:endParaRPr lang="nl-NL" dirty="0"/>
          </a:p>
        </p:txBody>
      </p:sp>
      <p:pic>
        <p:nvPicPr>
          <p:cNvPr id="8" name="Picture 7"/>
          <p:cNvPicPr>
            <a:picLocks noChangeAspect="1"/>
          </p:cNvPicPr>
          <p:nvPr/>
        </p:nvPicPr>
        <p:blipFill>
          <a:blip r:embed="rId3"/>
          <a:stretch>
            <a:fillRect/>
          </a:stretch>
        </p:blipFill>
        <p:spPr>
          <a:xfrm>
            <a:off x="2938388" y="1947796"/>
            <a:ext cx="1157784" cy="659937"/>
          </a:xfrm>
          <a:prstGeom prst="rect">
            <a:avLst/>
          </a:prstGeom>
        </p:spPr>
      </p:pic>
    </p:spTree>
    <p:extLst>
      <p:ext uri="{BB962C8B-B14F-4D97-AF65-F5344CB8AC3E}">
        <p14:creationId xmlns:p14="http://schemas.microsoft.com/office/powerpoint/2010/main" val="8040059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6"/>
          <p:cNvSpPr>
            <a:spLocks noChangeArrowheads="1"/>
          </p:cNvSpPr>
          <p:nvPr/>
        </p:nvSpPr>
        <p:spPr bwMode="auto">
          <a:xfrm>
            <a:off x="1490856" y="0"/>
            <a:ext cx="9177144" cy="6858000"/>
          </a:xfrm>
          <a:prstGeom prst="rect">
            <a:avLst/>
          </a:prstGeom>
          <a:solidFill>
            <a:schemeClr val="bg1"/>
          </a:solidFill>
          <a:ln>
            <a:noFill/>
          </a:ln>
          <a:effectLst/>
        </p:spPr>
        <p:txBody>
          <a:bodyPr wrap="none" anchor="ctr"/>
          <a:lstStyle>
            <a:lvl1pPr eaLnBrk="0" hangingPunct="0">
              <a:spcBef>
                <a:spcPct val="20000"/>
              </a:spcBef>
              <a:buClr>
                <a:srgbClr val="007BC7"/>
              </a:buClr>
              <a:buFont typeface="Wingdings" pitchFamily="2" charset="2"/>
              <a:buChar char="§"/>
              <a:defRPr sz="2000">
                <a:solidFill>
                  <a:schemeClr val="tx1"/>
                </a:solidFill>
                <a:latin typeface="Verdana" pitchFamily="34" charset="0"/>
                <a:ea typeface="MS PGothic" pitchFamily="34" charset="-128"/>
                <a:cs typeface="Arial" charset="0"/>
              </a:defRPr>
            </a:lvl1pPr>
            <a:lvl2pPr marL="742950" indent="-285750" eaLnBrk="0" hangingPunct="0">
              <a:spcBef>
                <a:spcPct val="20000"/>
              </a:spcBef>
              <a:buClr>
                <a:srgbClr val="007BC7"/>
              </a:buClr>
              <a:buFont typeface="Verdana" pitchFamily="34" charset="0"/>
              <a:buChar char="–"/>
              <a:defRPr>
                <a:solidFill>
                  <a:schemeClr val="tx1"/>
                </a:solidFill>
                <a:latin typeface="Verdana" pitchFamily="34" charset="0"/>
                <a:ea typeface="Arial" charset="0"/>
                <a:cs typeface="Arial" charset="0"/>
              </a:defRPr>
            </a:lvl2pPr>
            <a:lvl3pPr marL="1143000" indent="-228600" eaLnBrk="0" hangingPunct="0">
              <a:spcBef>
                <a:spcPct val="20000"/>
              </a:spcBef>
              <a:buFont typeface="Verdana" pitchFamily="34" charset="0"/>
              <a:buChar char="›"/>
              <a:defRPr>
                <a:solidFill>
                  <a:schemeClr val="tx1"/>
                </a:solidFill>
                <a:latin typeface="Verdana" pitchFamily="34" charset="0"/>
                <a:ea typeface="Arial" charset="0"/>
                <a:cs typeface="Arial" charset="0"/>
              </a:defRPr>
            </a:lvl3pPr>
            <a:lvl4pPr marL="1600200" indent="-228600" eaLnBrk="0" hangingPunct="0">
              <a:spcBef>
                <a:spcPct val="20000"/>
              </a:spcBef>
              <a:buFont typeface="Verdana" pitchFamily="34" charset="0"/>
              <a:buChar char="●"/>
              <a:defRPr>
                <a:solidFill>
                  <a:schemeClr val="tx1"/>
                </a:solidFill>
                <a:latin typeface="Verdana" pitchFamily="34" charset="0"/>
                <a:ea typeface="Arial" charset="0"/>
                <a:cs typeface="Arial" charset="0"/>
              </a:defRPr>
            </a:lvl4pPr>
            <a:lvl5pPr marL="2057400" indent="-228600" eaLnBrk="0" hangingPunct="0">
              <a:spcBef>
                <a:spcPct val="20000"/>
              </a:spcBef>
              <a:buFont typeface="Verdana" pitchFamily="34" charset="0"/>
              <a:buChar char="–"/>
              <a:defRPr>
                <a:solidFill>
                  <a:schemeClr val="tx1"/>
                </a:solidFill>
                <a:latin typeface="Verdana" pitchFamily="34" charset="0"/>
                <a:ea typeface="Arial" charset="0"/>
                <a:cs typeface="Arial" charset="0"/>
              </a:defRPr>
            </a:lvl5pPr>
            <a:lvl6pPr marL="2514600" indent="-228600" eaLnBrk="0" fontAlgn="base" hangingPunct="0">
              <a:spcBef>
                <a:spcPct val="20000"/>
              </a:spcBef>
              <a:spcAft>
                <a:spcPct val="0"/>
              </a:spcAft>
              <a:buFont typeface="Verdana" pitchFamily="34" charset="0"/>
              <a:buChar char="–"/>
              <a:defRPr>
                <a:solidFill>
                  <a:schemeClr val="tx1"/>
                </a:solidFill>
                <a:latin typeface="Verdana" pitchFamily="34" charset="0"/>
                <a:ea typeface="Arial" charset="0"/>
                <a:cs typeface="Arial" charset="0"/>
              </a:defRPr>
            </a:lvl6pPr>
            <a:lvl7pPr marL="2971800" indent="-228600" eaLnBrk="0" fontAlgn="base" hangingPunct="0">
              <a:spcBef>
                <a:spcPct val="20000"/>
              </a:spcBef>
              <a:spcAft>
                <a:spcPct val="0"/>
              </a:spcAft>
              <a:buFont typeface="Verdana" pitchFamily="34" charset="0"/>
              <a:buChar char="–"/>
              <a:defRPr>
                <a:solidFill>
                  <a:schemeClr val="tx1"/>
                </a:solidFill>
                <a:latin typeface="Verdana" pitchFamily="34" charset="0"/>
                <a:ea typeface="Arial" charset="0"/>
                <a:cs typeface="Arial" charset="0"/>
              </a:defRPr>
            </a:lvl7pPr>
            <a:lvl8pPr marL="3429000" indent="-228600" eaLnBrk="0" fontAlgn="base" hangingPunct="0">
              <a:spcBef>
                <a:spcPct val="20000"/>
              </a:spcBef>
              <a:spcAft>
                <a:spcPct val="0"/>
              </a:spcAft>
              <a:buFont typeface="Verdana" pitchFamily="34" charset="0"/>
              <a:buChar char="–"/>
              <a:defRPr>
                <a:solidFill>
                  <a:schemeClr val="tx1"/>
                </a:solidFill>
                <a:latin typeface="Verdana" pitchFamily="34" charset="0"/>
                <a:ea typeface="Arial" charset="0"/>
                <a:cs typeface="Arial" charset="0"/>
              </a:defRPr>
            </a:lvl8pPr>
            <a:lvl9pPr marL="3886200" indent="-228600" eaLnBrk="0" fontAlgn="base" hangingPunct="0">
              <a:spcBef>
                <a:spcPct val="20000"/>
              </a:spcBef>
              <a:spcAft>
                <a:spcPct val="0"/>
              </a:spcAft>
              <a:buFont typeface="Verdana" pitchFamily="34" charset="0"/>
              <a:buChar char="–"/>
              <a:defRPr>
                <a:solidFill>
                  <a:schemeClr val="tx1"/>
                </a:solidFill>
                <a:latin typeface="Verdana" pitchFamily="34" charset="0"/>
                <a:ea typeface="Arial" charset="0"/>
                <a:cs typeface="Arial" charset="0"/>
              </a:defRPr>
            </a:lvl9pPr>
          </a:lstStyle>
          <a:p>
            <a:pPr eaLnBrk="1" hangingPunct="1">
              <a:spcBef>
                <a:spcPct val="0"/>
              </a:spcBef>
              <a:buClrTx/>
              <a:buFontTx/>
              <a:buNone/>
            </a:pPr>
            <a:endParaRPr lang="en-US" altLang="nl-NL" sz="1800"/>
          </a:p>
        </p:txBody>
      </p:sp>
      <p:sp>
        <p:nvSpPr>
          <p:cNvPr id="7171" name="Rectangle 4"/>
          <p:cNvSpPr>
            <a:spLocks noGrp="1" noChangeArrowheads="1"/>
          </p:cNvSpPr>
          <p:nvPr>
            <p:ph type="title"/>
          </p:nvPr>
        </p:nvSpPr>
        <p:spPr/>
        <p:txBody>
          <a:bodyPr/>
          <a:lstStyle/>
          <a:p>
            <a:pPr eaLnBrk="1" hangingPunct="1">
              <a:defRPr/>
            </a:pPr>
            <a:r>
              <a:rPr lang="en-US" noProof="0" dirty="0">
                <a:ea typeface="+mj-ea"/>
              </a:rPr>
              <a:t> </a:t>
            </a:r>
          </a:p>
        </p:txBody>
      </p:sp>
      <p:sp>
        <p:nvSpPr>
          <p:cNvPr id="7172" name="Rectangle 5"/>
          <p:cNvSpPr>
            <a:spLocks noGrp="1" noChangeArrowheads="1"/>
          </p:cNvSpPr>
          <p:nvPr>
            <p:ph idx="1"/>
          </p:nvPr>
        </p:nvSpPr>
        <p:spPr>
          <a:xfrm>
            <a:off x="2495600" y="1844675"/>
            <a:ext cx="6984776" cy="4281488"/>
          </a:xfrm>
        </p:spPr>
        <p:txBody>
          <a:bodyPr/>
          <a:lstStyle/>
          <a:p>
            <a:pPr marL="0" indent="0" algn="ctr">
              <a:buNone/>
              <a:defRPr/>
            </a:pPr>
            <a:r>
              <a:rPr lang="en-US" sz="4000" b="1" i="1" dirty="0">
                <a:solidFill>
                  <a:schemeClr val="bg1"/>
                </a:solidFill>
              </a:rPr>
              <a:t>Part IV</a:t>
            </a:r>
            <a:endParaRPr lang="en-US" sz="4000" i="1" dirty="0">
              <a:solidFill>
                <a:schemeClr val="bg1"/>
              </a:solidFill>
            </a:endParaRPr>
          </a:p>
          <a:p>
            <a:pPr marL="266700" lvl="1" indent="0" algn="ctr">
              <a:buNone/>
              <a:defRPr/>
            </a:pPr>
            <a:endParaRPr lang="en-US" sz="3600" dirty="0">
              <a:solidFill>
                <a:schemeClr val="bg1"/>
              </a:solidFill>
            </a:endParaRPr>
          </a:p>
          <a:p>
            <a:pPr marL="266700" lvl="1" indent="0" algn="ctr">
              <a:buNone/>
              <a:defRPr/>
            </a:pPr>
            <a:r>
              <a:rPr lang="en-US" sz="3600" dirty="0">
                <a:solidFill>
                  <a:schemeClr val="bg1"/>
                </a:solidFill>
              </a:rPr>
              <a:t>Impact on practice</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12001" y="0"/>
            <a:ext cx="6697981" cy="6858000"/>
          </a:xfrm>
          <a:prstGeom prst="rect">
            <a:avLst/>
          </a:prstGeom>
        </p:spPr>
      </p:pic>
      <p:sp>
        <p:nvSpPr>
          <p:cNvPr id="6" name="Rectangle 5"/>
          <p:cNvSpPr/>
          <p:nvPr/>
        </p:nvSpPr>
        <p:spPr>
          <a:xfrm>
            <a:off x="1490856" y="6525344"/>
            <a:ext cx="9177144" cy="3279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ˇ</a:t>
            </a:r>
            <a:endParaRPr lang="nl-NL" dirty="0"/>
          </a:p>
        </p:txBody>
      </p:sp>
      <p:pic>
        <p:nvPicPr>
          <p:cNvPr id="3" name="Picture 2"/>
          <p:cNvPicPr>
            <a:picLocks noChangeAspect="1"/>
          </p:cNvPicPr>
          <p:nvPr/>
        </p:nvPicPr>
        <p:blipFill>
          <a:blip r:embed="rId3"/>
          <a:stretch>
            <a:fillRect/>
          </a:stretch>
        </p:blipFill>
        <p:spPr>
          <a:xfrm>
            <a:off x="2938388" y="1947796"/>
            <a:ext cx="1157784" cy="659937"/>
          </a:xfrm>
          <a:prstGeom prst="rect">
            <a:avLst/>
          </a:prstGeom>
        </p:spPr>
      </p:pic>
    </p:spTree>
    <p:extLst>
      <p:ext uri="{BB962C8B-B14F-4D97-AF65-F5344CB8AC3E}">
        <p14:creationId xmlns:p14="http://schemas.microsoft.com/office/powerpoint/2010/main" val="6305476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6"/>
          <p:cNvSpPr>
            <a:spLocks noChangeArrowheads="1"/>
          </p:cNvSpPr>
          <p:nvPr/>
        </p:nvSpPr>
        <p:spPr bwMode="auto">
          <a:xfrm>
            <a:off x="1490856" y="0"/>
            <a:ext cx="9177144" cy="6858000"/>
          </a:xfrm>
          <a:prstGeom prst="rect">
            <a:avLst/>
          </a:prstGeom>
          <a:solidFill>
            <a:schemeClr val="bg1"/>
          </a:solidFill>
          <a:ln>
            <a:noFill/>
          </a:ln>
          <a:effectLst/>
        </p:spPr>
        <p:txBody>
          <a:bodyPr wrap="none" anchor="ctr"/>
          <a:lstStyle>
            <a:lvl1pPr eaLnBrk="0" hangingPunct="0">
              <a:spcBef>
                <a:spcPct val="20000"/>
              </a:spcBef>
              <a:buClr>
                <a:srgbClr val="007BC7"/>
              </a:buClr>
              <a:buFont typeface="Wingdings" pitchFamily="2" charset="2"/>
              <a:buChar char="§"/>
              <a:defRPr sz="2000">
                <a:solidFill>
                  <a:schemeClr val="tx1"/>
                </a:solidFill>
                <a:latin typeface="Verdana" pitchFamily="34" charset="0"/>
                <a:ea typeface="MS PGothic" pitchFamily="34" charset="-128"/>
                <a:cs typeface="Arial" charset="0"/>
              </a:defRPr>
            </a:lvl1pPr>
            <a:lvl2pPr marL="742950" indent="-285750" eaLnBrk="0" hangingPunct="0">
              <a:spcBef>
                <a:spcPct val="20000"/>
              </a:spcBef>
              <a:buClr>
                <a:srgbClr val="007BC7"/>
              </a:buClr>
              <a:buFont typeface="Verdana" pitchFamily="34" charset="0"/>
              <a:buChar char="–"/>
              <a:defRPr>
                <a:solidFill>
                  <a:schemeClr val="tx1"/>
                </a:solidFill>
                <a:latin typeface="Verdana" pitchFamily="34" charset="0"/>
                <a:ea typeface="Arial" charset="0"/>
                <a:cs typeface="Arial" charset="0"/>
              </a:defRPr>
            </a:lvl2pPr>
            <a:lvl3pPr marL="1143000" indent="-228600" eaLnBrk="0" hangingPunct="0">
              <a:spcBef>
                <a:spcPct val="20000"/>
              </a:spcBef>
              <a:buFont typeface="Verdana" pitchFamily="34" charset="0"/>
              <a:buChar char="›"/>
              <a:defRPr>
                <a:solidFill>
                  <a:schemeClr val="tx1"/>
                </a:solidFill>
                <a:latin typeface="Verdana" pitchFamily="34" charset="0"/>
                <a:ea typeface="Arial" charset="0"/>
                <a:cs typeface="Arial" charset="0"/>
              </a:defRPr>
            </a:lvl3pPr>
            <a:lvl4pPr marL="1600200" indent="-228600" eaLnBrk="0" hangingPunct="0">
              <a:spcBef>
                <a:spcPct val="20000"/>
              </a:spcBef>
              <a:buFont typeface="Verdana" pitchFamily="34" charset="0"/>
              <a:buChar char="●"/>
              <a:defRPr>
                <a:solidFill>
                  <a:schemeClr val="tx1"/>
                </a:solidFill>
                <a:latin typeface="Verdana" pitchFamily="34" charset="0"/>
                <a:ea typeface="Arial" charset="0"/>
                <a:cs typeface="Arial" charset="0"/>
              </a:defRPr>
            </a:lvl4pPr>
            <a:lvl5pPr marL="2057400" indent="-228600" eaLnBrk="0" hangingPunct="0">
              <a:spcBef>
                <a:spcPct val="20000"/>
              </a:spcBef>
              <a:buFont typeface="Verdana" pitchFamily="34" charset="0"/>
              <a:buChar char="–"/>
              <a:defRPr>
                <a:solidFill>
                  <a:schemeClr val="tx1"/>
                </a:solidFill>
                <a:latin typeface="Verdana" pitchFamily="34" charset="0"/>
                <a:ea typeface="Arial" charset="0"/>
                <a:cs typeface="Arial" charset="0"/>
              </a:defRPr>
            </a:lvl5pPr>
            <a:lvl6pPr marL="2514600" indent="-228600" eaLnBrk="0" fontAlgn="base" hangingPunct="0">
              <a:spcBef>
                <a:spcPct val="20000"/>
              </a:spcBef>
              <a:spcAft>
                <a:spcPct val="0"/>
              </a:spcAft>
              <a:buFont typeface="Verdana" pitchFamily="34" charset="0"/>
              <a:buChar char="–"/>
              <a:defRPr>
                <a:solidFill>
                  <a:schemeClr val="tx1"/>
                </a:solidFill>
                <a:latin typeface="Verdana" pitchFamily="34" charset="0"/>
                <a:ea typeface="Arial" charset="0"/>
                <a:cs typeface="Arial" charset="0"/>
              </a:defRPr>
            </a:lvl6pPr>
            <a:lvl7pPr marL="2971800" indent="-228600" eaLnBrk="0" fontAlgn="base" hangingPunct="0">
              <a:spcBef>
                <a:spcPct val="20000"/>
              </a:spcBef>
              <a:spcAft>
                <a:spcPct val="0"/>
              </a:spcAft>
              <a:buFont typeface="Verdana" pitchFamily="34" charset="0"/>
              <a:buChar char="–"/>
              <a:defRPr>
                <a:solidFill>
                  <a:schemeClr val="tx1"/>
                </a:solidFill>
                <a:latin typeface="Verdana" pitchFamily="34" charset="0"/>
                <a:ea typeface="Arial" charset="0"/>
                <a:cs typeface="Arial" charset="0"/>
              </a:defRPr>
            </a:lvl7pPr>
            <a:lvl8pPr marL="3429000" indent="-228600" eaLnBrk="0" fontAlgn="base" hangingPunct="0">
              <a:spcBef>
                <a:spcPct val="20000"/>
              </a:spcBef>
              <a:spcAft>
                <a:spcPct val="0"/>
              </a:spcAft>
              <a:buFont typeface="Verdana" pitchFamily="34" charset="0"/>
              <a:buChar char="–"/>
              <a:defRPr>
                <a:solidFill>
                  <a:schemeClr val="tx1"/>
                </a:solidFill>
                <a:latin typeface="Verdana" pitchFamily="34" charset="0"/>
                <a:ea typeface="Arial" charset="0"/>
                <a:cs typeface="Arial" charset="0"/>
              </a:defRPr>
            </a:lvl8pPr>
            <a:lvl9pPr marL="3886200" indent="-228600" eaLnBrk="0" fontAlgn="base" hangingPunct="0">
              <a:spcBef>
                <a:spcPct val="20000"/>
              </a:spcBef>
              <a:spcAft>
                <a:spcPct val="0"/>
              </a:spcAft>
              <a:buFont typeface="Verdana" pitchFamily="34" charset="0"/>
              <a:buChar char="–"/>
              <a:defRPr>
                <a:solidFill>
                  <a:schemeClr val="tx1"/>
                </a:solidFill>
                <a:latin typeface="Verdana" pitchFamily="34" charset="0"/>
                <a:ea typeface="Arial" charset="0"/>
                <a:cs typeface="Arial" charset="0"/>
              </a:defRPr>
            </a:lvl9pPr>
          </a:lstStyle>
          <a:p>
            <a:pPr eaLnBrk="1" hangingPunct="1">
              <a:spcBef>
                <a:spcPct val="0"/>
              </a:spcBef>
              <a:buClrTx/>
              <a:buFontTx/>
              <a:buNone/>
            </a:pPr>
            <a:endParaRPr lang="en-US" altLang="nl-NL" sz="1800"/>
          </a:p>
        </p:txBody>
      </p:sp>
      <p:sp>
        <p:nvSpPr>
          <p:cNvPr id="7171" name="Rectangle 4"/>
          <p:cNvSpPr>
            <a:spLocks noGrp="1" noChangeArrowheads="1"/>
          </p:cNvSpPr>
          <p:nvPr>
            <p:ph type="title"/>
          </p:nvPr>
        </p:nvSpPr>
        <p:spPr/>
        <p:txBody>
          <a:bodyPr/>
          <a:lstStyle/>
          <a:p>
            <a:pPr eaLnBrk="1" hangingPunct="1">
              <a:defRPr/>
            </a:pPr>
            <a:r>
              <a:rPr lang="en-US" noProof="0" dirty="0">
                <a:ea typeface="+mj-ea"/>
              </a:rPr>
              <a:t> </a:t>
            </a:r>
          </a:p>
        </p:txBody>
      </p:sp>
      <p:sp>
        <p:nvSpPr>
          <p:cNvPr id="7172" name="Rectangle 5"/>
          <p:cNvSpPr>
            <a:spLocks noGrp="1" noChangeArrowheads="1"/>
          </p:cNvSpPr>
          <p:nvPr>
            <p:ph idx="1"/>
          </p:nvPr>
        </p:nvSpPr>
        <p:spPr>
          <a:xfrm>
            <a:off x="2495600" y="1844675"/>
            <a:ext cx="6984776" cy="4281488"/>
          </a:xfrm>
        </p:spPr>
        <p:txBody>
          <a:bodyPr/>
          <a:lstStyle/>
          <a:p>
            <a:pPr marL="0" indent="0" algn="ctr">
              <a:buNone/>
              <a:defRPr/>
            </a:pPr>
            <a:r>
              <a:rPr lang="en-US" sz="4000" b="1" i="1" dirty="0">
                <a:solidFill>
                  <a:schemeClr val="bg1"/>
                </a:solidFill>
              </a:rPr>
              <a:t>Part IV</a:t>
            </a:r>
            <a:endParaRPr lang="en-US" sz="4000" i="1" dirty="0">
              <a:solidFill>
                <a:schemeClr val="bg1"/>
              </a:solidFill>
            </a:endParaRPr>
          </a:p>
          <a:p>
            <a:pPr marL="266700" lvl="1" indent="0" algn="ctr">
              <a:buNone/>
              <a:defRPr/>
            </a:pPr>
            <a:endParaRPr lang="en-US" sz="3600" dirty="0">
              <a:solidFill>
                <a:schemeClr val="bg1"/>
              </a:solidFill>
            </a:endParaRPr>
          </a:p>
          <a:p>
            <a:pPr marL="266700" lvl="1" indent="0" algn="ctr">
              <a:buNone/>
              <a:defRPr/>
            </a:pPr>
            <a:r>
              <a:rPr lang="en-US" sz="3600" dirty="0">
                <a:solidFill>
                  <a:schemeClr val="bg1"/>
                </a:solidFill>
              </a:rPr>
              <a:t>Impact on practice</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12001" y="0"/>
            <a:ext cx="6697981" cy="6858000"/>
          </a:xfrm>
          <a:prstGeom prst="rect">
            <a:avLst/>
          </a:prstGeom>
        </p:spPr>
      </p:pic>
      <p:sp>
        <p:nvSpPr>
          <p:cNvPr id="6" name="Rectangle 5"/>
          <p:cNvSpPr/>
          <p:nvPr/>
        </p:nvSpPr>
        <p:spPr>
          <a:xfrm>
            <a:off x="1490856" y="6525344"/>
            <a:ext cx="9177144" cy="3279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ˇ</a:t>
            </a:r>
            <a:endParaRPr lang="nl-NL" dirty="0"/>
          </a:p>
        </p:txBody>
      </p:sp>
    </p:spTree>
    <p:extLst>
      <p:ext uri="{BB962C8B-B14F-4D97-AF65-F5344CB8AC3E}">
        <p14:creationId xmlns:p14="http://schemas.microsoft.com/office/powerpoint/2010/main" val="15771033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6"/>
          <p:cNvSpPr>
            <a:spLocks noChangeArrowheads="1"/>
          </p:cNvSpPr>
          <p:nvPr/>
        </p:nvSpPr>
        <p:spPr bwMode="auto">
          <a:xfrm>
            <a:off x="1490856" y="0"/>
            <a:ext cx="9177144" cy="6858000"/>
          </a:xfrm>
          <a:prstGeom prst="rect">
            <a:avLst/>
          </a:prstGeom>
          <a:solidFill>
            <a:schemeClr val="bg1"/>
          </a:solidFill>
          <a:ln>
            <a:noFill/>
          </a:ln>
          <a:effectLst/>
        </p:spPr>
        <p:txBody>
          <a:bodyPr wrap="none" anchor="ctr"/>
          <a:lstStyle>
            <a:lvl1pPr eaLnBrk="0" hangingPunct="0">
              <a:spcBef>
                <a:spcPct val="20000"/>
              </a:spcBef>
              <a:buClr>
                <a:srgbClr val="007BC7"/>
              </a:buClr>
              <a:buFont typeface="Wingdings" pitchFamily="2" charset="2"/>
              <a:buChar char="§"/>
              <a:defRPr sz="2000">
                <a:solidFill>
                  <a:schemeClr val="tx1"/>
                </a:solidFill>
                <a:latin typeface="Verdana" pitchFamily="34" charset="0"/>
                <a:ea typeface="MS PGothic" pitchFamily="34" charset="-128"/>
                <a:cs typeface="Arial" charset="0"/>
              </a:defRPr>
            </a:lvl1pPr>
            <a:lvl2pPr marL="742950" indent="-285750" eaLnBrk="0" hangingPunct="0">
              <a:spcBef>
                <a:spcPct val="20000"/>
              </a:spcBef>
              <a:buClr>
                <a:srgbClr val="007BC7"/>
              </a:buClr>
              <a:buFont typeface="Verdana" pitchFamily="34" charset="0"/>
              <a:buChar char="–"/>
              <a:defRPr>
                <a:solidFill>
                  <a:schemeClr val="tx1"/>
                </a:solidFill>
                <a:latin typeface="Verdana" pitchFamily="34" charset="0"/>
                <a:ea typeface="Arial" charset="0"/>
                <a:cs typeface="Arial" charset="0"/>
              </a:defRPr>
            </a:lvl2pPr>
            <a:lvl3pPr marL="1143000" indent="-228600" eaLnBrk="0" hangingPunct="0">
              <a:spcBef>
                <a:spcPct val="20000"/>
              </a:spcBef>
              <a:buFont typeface="Verdana" pitchFamily="34" charset="0"/>
              <a:buChar char="›"/>
              <a:defRPr>
                <a:solidFill>
                  <a:schemeClr val="tx1"/>
                </a:solidFill>
                <a:latin typeface="Verdana" pitchFamily="34" charset="0"/>
                <a:ea typeface="Arial" charset="0"/>
                <a:cs typeface="Arial" charset="0"/>
              </a:defRPr>
            </a:lvl3pPr>
            <a:lvl4pPr marL="1600200" indent="-228600" eaLnBrk="0" hangingPunct="0">
              <a:spcBef>
                <a:spcPct val="20000"/>
              </a:spcBef>
              <a:buFont typeface="Verdana" pitchFamily="34" charset="0"/>
              <a:buChar char="●"/>
              <a:defRPr>
                <a:solidFill>
                  <a:schemeClr val="tx1"/>
                </a:solidFill>
                <a:latin typeface="Verdana" pitchFamily="34" charset="0"/>
                <a:ea typeface="Arial" charset="0"/>
                <a:cs typeface="Arial" charset="0"/>
              </a:defRPr>
            </a:lvl4pPr>
            <a:lvl5pPr marL="2057400" indent="-228600" eaLnBrk="0" hangingPunct="0">
              <a:spcBef>
                <a:spcPct val="20000"/>
              </a:spcBef>
              <a:buFont typeface="Verdana" pitchFamily="34" charset="0"/>
              <a:buChar char="–"/>
              <a:defRPr>
                <a:solidFill>
                  <a:schemeClr val="tx1"/>
                </a:solidFill>
                <a:latin typeface="Verdana" pitchFamily="34" charset="0"/>
                <a:ea typeface="Arial" charset="0"/>
                <a:cs typeface="Arial" charset="0"/>
              </a:defRPr>
            </a:lvl5pPr>
            <a:lvl6pPr marL="2514600" indent="-228600" eaLnBrk="0" fontAlgn="base" hangingPunct="0">
              <a:spcBef>
                <a:spcPct val="20000"/>
              </a:spcBef>
              <a:spcAft>
                <a:spcPct val="0"/>
              </a:spcAft>
              <a:buFont typeface="Verdana" pitchFamily="34" charset="0"/>
              <a:buChar char="–"/>
              <a:defRPr>
                <a:solidFill>
                  <a:schemeClr val="tx1"/>
                </a:solidFill>
                <a:latin typeface="Verdana" pitchFamily="34" charset="0"/>
                <a:ea typeface="Arial" charset="0"/>
                <a:cs typeface="Arial" charset="0"/>
              </a:defRPr>
            </a:lvl6pPr>
            <a:lvl7pPr marL="2971800" indent="-228600" eaLnBrk="0" fontAlgn="base" hangingPunct="0">
              <a:spcBef>
                <a:spcPct val="20000"/>
              </a:spcBef>
              <a:spcAft>
                <a:spcPct val="0"/>
              </a:spcAft>
              <a:buFont typeface="Verdana" pitchFamily="34" charset="0"/>
              <a:buChar char="–"/>
              <a:defRPr>
                <a:solidFill>
                  <a:schemeClr val="tx1"/>
                </a:solidFill>
                <a:latin typeface="Verdana" pitchFamily="34" charset="0"/>
                <a:ea typeface="Arial" charset="0"/>
                <a:cs typeface="Arial" charset="0"/>
              </a:defRPr>
            </a:lvl7pPr>
            <a:lvl8pPr marL="3429000" indent="-228600" eaLnBrk="0" fontAlgn="base" hangingPunct="0">
              <a:spcBef>
                <a:spcPct val="20000"/>
              </a:spcBef>
              <a:spcAft>
                <a:spcPct val="0"/>
              </a:spcAft>
              <a:buFont typeface="Verdana" pitchFamily="34" charset="0"/>
              <a:buChar char="–"/>
              <a:defRPr>
                <a:solidFill>
                  <a:schemeClr val="tx1"/>
                </a:solidFill>
                <a:latin typeface="Verdana" pitchFamily="34" charset="0"/>
                <a:ea typeface="Arial" charset="0"/>
                <a:cs typeface="Arial" charset="0"/>
              </a:defRPr>
            </a:lvl8pPr>
            <a:lvl9pPr marL="3886200" indent="-228600" eaLnBrk="0" fontAlgn="base" hangingPunct="0">
              <a:spcBef>
                <a:spcPct val="20000"/>
              </a:spcBef>
              <a:spcAft>
                <a:spcPct val="0"/>
              </a:spcAft>
              <a:buFont typeface="Verdana" pitchFamily="34" charset="0"/>
              <a:buChar char="–"/>
              <a:defRPr>
                <a:solidFill>
                  <a:schemeClr val="tx1"/>
                </a:solidFill>
                <a:latin typeface="Verdana" pitchFamily="34" charset="0"/>
                <a:ea typeface="Arial" charset="0"/>
                <a:cs typeface="Arial" charset="0"/>
              </a:defRPr>
            </a:lvl9pPr>
          </a:lstStyle>
          <a:p>
            <a:pPr eaLnBrk="1" hangingPunct="1">
              <a:spcBef>
                <a:spcPct val="0"/>
              </a:spcBef>
              <a:buClrTx/>
              <a:buFontTx/>
              <a:buNone/>
            </a:pPr>
            <a:endParaRPr lang="en-US" altLang="nl-NL" sz="1800"/>
          </a:p>
        </p:txBody>
      </p:sp>
      <p:sp>
        <p:nvSpPr>
          <p:cNvPr id="7171" name="Rectangle 4"/>
          <p:cNvSpPr>
            <a:spLocks noGrp="1" noChangeArrowheads="1"/>
          </p:cNvSpPr>
          <p:nvPr>
            <p:ph type="title"/>
          </p:nvPr>
        </p:nvSpPr>
        <p:spPr/>
        <p:txBody>
          <a:bodyPr/>
          <a:lstStyle/>
          <a:p>
            <a:pPr eaLnBrk="1" hangingPunct="1">
              <a:defRPr/>
            </a:pPr>
            <a:r>
              <a:rPr lang="en-US" noProof="0" dirty="0">
                <a:ea typeface="+mj-ea"/>
              </a:rPr>
              <a:t> </a:t>
            </a:r>
          </a:p>
        </p:txBody>
      </p:sp>
      <p:sp>
        <p:nvSpPr>
          <p:cNvPr id="7172" name="Rectangle 5"/>
          <p:cNvSpPr>
            <a:spLocks noGrp="1" noChangeArrowheads="1"/>
          </p:cNvSpPr>
          <p:nvPr>
            <p:ph idx="1"/>
          </p:nvPr>
        </p:nvSpPr>
        <p:spPr>
          <a:xfrm>
            <a:off x="2495600" y="1844675"/>
            <a:ext cx="6984776" cy="4281488"/>
          </a:xfrm>
        </p:spPr>
        <p:txBody>
          <a:bodyPr/>
          <a:lstStyle/>
          <a:p>
            <a:pPr marL="0" indent="0" algn="ctr">
              <a:buNone/>
              <a:defRPr/>
            </a:pPr>
            <a:r>
              <a:rPr lang="en-US" sz="4000" b="1" i="1" dirty="0">
                <a:solidFill>
                  <a:schemeClr val="bg1"/>
                </a:solidFill>
              </a:rPr>
              <a:t>Part IV</a:t>
            </a:r>
            <a:endParaRPr lang="en-US" sz="4000" i="1" dirty="0">
              <a:solidFill>
                <a:schemeClr val="bg1"/>
              </a:solidFill>
            </a:endParaRPr>
          </a:p>
          <a:p>
            <a:pPr marL="266700" lvl="1" indent="0" algn="ctr">
              <a:buNone/>
              <a:defRPr/>
            </a:pPr>
            <a:endParaRPr lang="en-US" sz="3600" dirty="0">
              <a:solidFill>
                <a:schemeClr val="bg1"/>
              </a:solidFill>
            </a:endParaRPr>
          </a:p>
          <a:p>
            <a:pPr marL="266700" lvl="1" indent="0" algn="ctr">
              <a:buNone/>
              <a:defRPr/>
            </a:pPr>
            <a:r>
              <a:rPr lang="en-US" sz="3600" dirty="0">
                <a:solidFill>
                  <a:schemeClr val="bg1"/>
                </a:solidFill>
              </a:rPr>
              <a:t>Impact on practice</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12001" y="0"/>
            <a:ext cx="6697981" cy="6858000"/>
          </a:xfrm>
          <a:prstGeom prst="rect">
            <a:avLst/>
          </a:prstGeom>
        </p:spPr>
      </p:pic>
      <p:sp>
        <p:nvSpPr>
          <p:cNvPr id="7" name="Rectangle 6"/>
          <p:cNvSpPr/>
          <p:nvPr/>
        </p:nvSpPr>
        <p:spPr>
          <a:xfrm>
            <a:off x="1490856" y="6525344"/>
            <a:ext cx="9177144" cy="3279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ˇ</a:t>
            </a:r>
            <a:endParaRPr lang="nl-NL" dirty="0"/>
          </a:p>
        </p:txBody>
      </p:sp>
    </p:spTree>
    <p:extLst>
      <p:ext uri="{BB962C8B-B14F-4D97-AF65-F5344CB8AC3E}">
        <p14:creationId xmlns:p14="http://schemas.microsoft.com/office/powerpoint/2010/main" val="39090602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6"/>
          <p:cNvSpPr>
            <a:spLocks noChangeArrowheads="1"/>
          </p:cNvSpPr>
          <p:nvPr/>
        </p:nvSpPr>
        <p:spPr bwMode="auto">
          <a:xfrm>
            <a:off x="1490856" y="0"/>
            <a:ext cx="9177144" cy="6858000"/>
          </a:xfrm>
          <a:prstGeom prst="rect">
            <a:avLst/>
          </a:prstGeom>
          <a:solidFill>
            <a:schemeClr val="bg1"/>
          </a:solidFill>
          <a:ln>
            <a:noFill/>
          </a:ln>
          <a:effectLst/>
        </p:spPr>
        <p:txBody>
          <a:bodyPr wrap="none" anchor="ctr"/>
          <a:lstStyle>
            <a:lvl1pPr eaLnBrk="0" hangingPunct="0">
              <a:spcBef>
                <a:spcPct val="20000"/>
              </a:spcBef>
              <a:buClr>
                <a:srgbClr val="007BC7"/>
              </a:buClr>
              <a:buFont typeface="Wingdings" pitchFamily="2" charset="2"/>
              <a:buChar char="§"/>
              <a:defRPr sz="2000">
                <a:solidFill>
                  <a:schemeClr val="tx1"/>
                </a:solidFill>
                <a:latin typeface="Verdana" pitchFamily="34" charset="0"/>
                <a:ea typeface="MS PGothic" pitchFamily="34" charset="-128"/>
                <a:cs typeface="Arial" charset="0"/>
              </a:defRPr>
            </a:lvl1pPr>
            <a:lvl2pPr marL="742950" indent="-285750" eaLnBrk="0" hangingPunct="0">
              <a:spcBef>
                <a:spcPct val="20000"/>
              </a:spcBef>
              <a:buClr>
                <a:srgbClr val="007BC7"/>
              </a:buClr>
              <a:buFont typeface="Verdana" pitchFamily="34" charset="0"/>
              <a:buChar char="–"/>
              <a:defRPr>
                <a:solidFill>
                  <a:schemeClr val="tx1"/>
                </a:solidFill>
                <a:latin typeface="Verdana" pitchFamily="34" charset="0"/>
                <a:ea typeface="Arial" charset="0"/>
                <a:cs typeface="Arial" charset="0"/>
              </a:defRPr>
            </a:lvl2pPr>
            <a:lvl3pPr marL="1143000" indent="-228600" eaLnBrk="0" hangingPunct="0">
              <a:spcBef>
                <a:spcPct val="20000"/>
              </a:spcBef>
              <a:buFont typeface="Verdana" pitchFamily="34" charset="0"/>
              <a:buChar char="›"/>
              <a:defRPr>
                <a:solidFill>
                  <a:schemeClr val="tx1"/>
                </a:solidFill>
                <a:latin typeface="Verdana" pitchFamily="34" charset="0"/>
                <a:ea typeface="Arial" charset="0"/>
                <a:cs typeface="Arial" charset="0"/>
              </a:defRPr>
            </a:lvl3pPr>
            <a:lvl4pPr marL="1600200" indent="-228600" eaLnBrk="0" hangingPunct="0">
              <a:spcBef>
                <a:spcPct val="20000"/>
              </a:spcBef>
              <a:buFont typeface="Verdana" pitchFamily="34" charset="0"/>
              <a:buChar char="●"/>
              <a:defRPr>
                <a:solidFill>
                  <a:schemeClr val="tx1"/>
                </a:solidFill>
                <a:latin typeface="Verdana" pitchFamily="34" charset="0"/>
                <a:ea typeface="Arial" charset="0"/>
                <a:cs typeface="Arial" charset="0"/>
              </a:defRPr>
            </a:lvl4pPr>
            <a:lvl5pPr marL="2057400" indent="-228600" eaLnBrk="0" hangingPunct="0">
              <a:spcBef>
                <a:spcPct val="20000"/>
              </a:spcBef>
              <a:buFont typeface="Verdana" pitchFamily="34" charset="0"/>
              <a:buChar char="–"/>
              <a:defRPr>
                <a:solidFill>
                  <a:schemeClr val="tx1"/>
                </a:solidFill>
                <a:latin typeface="Verdana" pitchFamily="34" charset="0"/>
                <a:ea typeface="Arial" charset="0"/>
                <a:cs typeface="Arial" charset="0"/>
              </a:defRPr>
            </a:lvl5pPr>
            <a:lvl6pPr marL="2514600" indent="-228600" eaLnBrk="0" fontAlgn="base" hangingPunct="0">
              <a:spcBef>
                <a:spcPct val="20000"/>
              </a:spcBef>
              <a:spcAft>
                <a:spcPct val="0"/>
              </a:spcAft>
              <a:buFont typeface="Verdana" pitchFamily="34" charset="0"/>
              <a:buChar char="–"/>
              <a:defRPr>
                <a:solidFill>
                  <a:schemeClr val="tx1"/>
                </a:solidFill>
                <a:latin typeface="Verdana" pitchFamily="34" charset="0"/>
                <a:ea typeface="Arial" charset="0"/>
                <a:cs typeface="Arial" charset="0"/>
              </a:defRPr>
            </a:lvl6pPr>
            <a:lvl7pPr marL="2971800" indent="-228600" eaLnBrk="0" fontAlgn="base" hangingPunct="0">
              <a:spcBef>
                <a:spcPct val="20000"/>
              </a:spcBef>
              <a:spcAft>
                <a:spcPct val="0"/>
              </a:spcAft>
              <a:buFont typeface="Verdana" pitchFamily="34" charset="0"/>
              <a:buChar char="–"/>
              <a:defRPr>
                <a:solidFill>
                  <a:schemeClr val="tx1"/>
                </a:solidFill>
                <a:latin typeface="Verdana" pitchFamily="34" charset="0"/>
                <a:ea typeface="Arial" charset="0"/>
                <a:cs typeface="Arial" charset="0"/>
              </a:defRPr>
            </a:lvl7pPr>
            <a:lvl8pPr marL="3429000" indent="-228600" eaLnBrk="0" fontAlgn="base" hangingPunct="0">
              <a:spcBef>
                <a:spcPct val="20000"/>
              </a:spcBef>
              <a:spcAft>
                <a:spcPct val="0"/>
              </a:spcAft>
              <a:buFont typeface="Verdana" pitchFamily="34" charset="0"/>
              <a:buChar char="–"/>
              <a:defRPr>
                <a:solidFill>
                  <a:schemeClr val="tx1"/>
                </a:solidFill>
                <a:latin typeface="Verdana" pitchFamily="34" charset="0"/>
                <a:ea typeface="Arial" charset="0"/>
                <a:cs typeface="Arial" charset="0"/>
              </a:defRPr>
            </a:lvl8pPr>
            <a:lvl9pPr marL="3886200" indent="-228600" eaLnBrk="0" fontAlgn="base" hangingPunct="0">
              <a:spcBef>
                <a:spcPct val="20000"/>
              </a:spcBef>
              <a:spcAft>
                <a:spcPct val="0"/>
              </a:spcAft>
              <a:buFont typeface="Verdana" pitchFamily="34" charset="0"/>
              <a:buChar char="–"/>
              <a:defRPr>
                <a:solidFill>
                  <a:schemeClr val="tx1"/>
                </a:solidFill>
                <a:latin typeface="Verdana" pitchFamily="34" charset="0"/>
                <a:ea typeface="Arial" charset="0"/>
                <a:cs typeface="Arial" charset="0"/>
              </a:defRPr>
            </a:lvl9pPr>
          </a:lstStyle>
          <a:p>
            <a:pPr eaLnBrk="1" hangingPunct="1">
              <a:spcBef>
                <a:spcPct val="0"/>
              </a:spcBef>
              <a:buClrTx/>
              <a:buFontTx/>
              <a:buNone/>
            </a:pPr>
            <a:endParaRPr lang="en-US" altLang="nl-NL" sz="1800"/>
          </a:p>
        </p:txBody>
      </p:sp>
      <p:sp>
        <p:nvSpPr>
          <p:cNvPr id="7171" name="Rectangle 4"/>
          <p:cNvSpPr>
            <a:spLocks noGrp="1" noChangeArrowheads="1"/>
          </p:cNvSpPr>
          <p:nvPr>
            <p:ph type="title"/>
          </p:nvPr>
        </p:nvSpPr>
        <p:spPr/>
        <p:txBody>
          <a:bodyPr/>
          <a:lstStyle/>
          <a:p>
            <a:pPr eaLnBrk="1" hangingPunct="1">
              <a:defRPr/>
            </a:pPr>
            <a:r>
              <a:rPr lang="en-US" noProof="0" dirty="0">
                <a:ea typeface="+mj-ea"/>
              </a:rPr>
              <a:t> </a:t>
            </a:r>
          </a:p>
        </p:txBody>
      </p:sp>
      <p:sp>
        <p:nvSpPr>
          <p:cNvPr id="7172" name="Rectangle 5"/>
          <p:cNvSpPr>
            <a:spLocks noGrp="1" noChangeArrowheads="1"/>
          </p:cNvSpPr>
          <p:nvPr>
            <p:ph idx="1"/>
          </p:nvPr>
        </p:nvSpPr>
        <p:spPr>
          <a:xfrm>
            <a:off x="2495600" y="1844675"/>
            <a:ext cx="6984776" cy="4281488"/>
          </a:xfrm>
        </p:spPr>
        <p:txBody>
          <a:bodyPr/>
          <a:lstStyle/>
          <a:p>
            <a:pPr marL="0" indent="0" algn="ctr">
              <a:buNone/>
              <a:defRPr/>
            </a:pPr>
            <a:r>
              <a:rPr lang="en-US" sz="4000" b="1" i="1" dirty="0">
                <a:solidFill>
                  <a:schemeClr val="bg1"/>
                </a:solidFill>
              </a:rPr>
              <a:t>Part IV</a:t>
            </a:r>
            <a:endParaRPr lang="en-US" sz="4000" i="1" dirty="0">
              <a:solidFill>
                <a:schemeClr val="bg1"/>
              </a:solidFill>
            </a:endParaRPr>
          </a:p>
          <a:p>
            <a:pPr marL="266700" lvl="1" indent="0" algn="ctr">
              <a:buNone/>
              <a:defRPr/>
            </a:pPr>
            <a:endParaRPr lang="en-US" sz="3600" dirty="0">
              <a:solidFill>
                <a:schemeClr val="bg1"/>
              </a:solidFill>
            </a:endParaRPr>
          </a:p>
          <a:p>
            <a:pPr marL="266700" lvl="1" indent="0" algn="ctr">
              <a:buNone/>
              <a:defRPr/>
            </a:pPr>
            <a:r>
              <a:rPr lang="en-US" sz="3600" dirty="0">
                <a:solidFill>
                  <a:schemeClr val="bg1"/>
                </a:solidFill>
              </a:rPr>
              <a:t>Impact on practice</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12000" y="0"/>
            <a:ext cx="6697980" cy="6858000"/>
          </a:xfrm>
          <a:prstGeom prst="rect">
            <a:avLst/>
          </a:prstGeom>
        </p:spPr>
      </p:pic>
      <p:sp>
        <p:nvSpPr>
          <p:cNvPr id="9" name="Rectangle 8"/>
          <p:cNvSpPr/>
          <p:nvPr/>
        </p:nvSpPr>
        <p:spPr>
          <a:xfrm>
            <a:off x="1490856" y="6525344"/>
            <a:ext cx="9177144" cy="3279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ˇ</a:t>
            </a:r>
            <a:endParaRPr lang="nl-NL" dirty="0"/>
          </a:p>
        </p:txBody>
      </p:sp>
    </p:spTree>
    <p:extLst>
      <p:ext uri="{BB962C8B-B14F-4D97-AF65-F5344CB8AC3E}">
        <p14:creationId xmlns:p14="http://schemas.microsoft.com/office/powerpoint/2010/main" val="41125835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6"/>
          <p:cNvSpPr>
            <a:spLocks noChangeArrowheads="1"/>
          </p:cNvSpPr>
          <p:nvPr/>
        </p:nvSpPr>
        <p:spPr bwMode="auto">
          <a:xfrm>
            <a:off x="1490856" y="0"/>
            <a:ext cx="9177144" cy="6858000"/>
          </a:xfrm>
          <a:prstGeom prst="rect">
            <a:avLst/>
          </a:prstGeom>
          <a:solidFill>
            <a:schemeClr val="bg1"/>
          </a:solidFill>
          <a:ln>
            <a:noFill/>
          </a:ln>
          <a:effectLst/>
        </p:spPr>
        <p:txBody>
          <a:bodyPr wrap="none" anchor="ctr"/>
          <a:lstStyle>
            <a:lvl1pPr eaLnBrk="0" hangingPunct="0">
              <a:spcBef>
                <a:spcPct val="20000"/>
              </a:spcBef>
              <a:buClr>
                <a:srgbClr val="007BC7"/>
              </a:buClr>
              <a:buFont typeface="Wingdings" pitchFamily="2" charset="2"/>
              <a:buChar char="§"/>
              <a:defRPr sz="2000">
                <a:solidFill>
                  <a:schemeClr val="tx1"/>
                </a:solidFill>
                <a:latin typeface="Verdana" pitchFamily="34" charset="0"/>
                <a:ea typeface="MS PGothic" pitchFamily="34" charset="-128"/>
                <a:cs typeface="Arial" charset="0"/>
              </a:defRPr>
            </a:lvl1pPr>
            <a:lvl2pPr marL="742950" indent="-285750" eaLnBrk="0" hangingPunct="0">
              <a:spcBef>
                <a:spcPct val="20000"/>
              </a:spcBef>
              <a:buClr>
                <a:srgbClr val="007BC7"/>
              </a:buClr>
              <a:buFont typeface="Verdana" pitchFamily="34" charset="0"/>
              <a:buChar char="–"/>
              <a:defRPr>
                <a:solidFill>
                  <a:schemeClr val="tx1"/>
                </a:solidFill>
                <a:latin typeface="Verdana" pitchFamily="34" charset="0"/>
                <a:ea typeface="Arial" charset="0"/>
                <a:cs typeface="Arial" charset="0"/>
              </a:defRPr>
            </a:lvl2pPr>
            <a:lvl3pPr marL="1143000" indent="-228600" eaLnBrk="0" hangingPunct="0">
              <a:spcBef>
                <a:spcPct val="20000"/>
              </a:spcBef>
              <a:buFont typeface="Verdana" pitchFamily="34" charset="0"/>
              <a:buChar char="›"/>
              <a:defRPr>
                <a:solidFill>
                  <a:schemeClr val="tx1"/>
                </a:solidFill>
                <a:latin typeface="Verdana" pitchFamily="34" charset="0"/>
                <a:ea typeface="Arial" charset="0"/>
                <a:cs typeface="Arial" charset="0"/>
              </a:defRPr>
            </a:lvl3pPr>
            <a:lvl4pPr marL="1600200" indent="-228600" eaLnBrk="0" hangingPunct="0">
              <a:spcBef>
                <a:spcPct val="20000"/>
              </a:spcBef>
              <a:buFont typeface="Verdana" pitchFamily="34" charset="0"/>
              <a:buChar char="●"/>
              <a:defRPr>
                <a:solidFill>
                  <a:schemeClr val="tx1"/>
                </a:solidFill>
                <a:latin typeface="Verdana" pitchFamily="34" charset="0"/>
                <a:ea typeface="Arial" charset="0"/>
                <a:cs typeface="Arial" charset="0"/>
              </a:defRPr>
            </a:lvl4pPr>
            <a:lvl5pPr marL="2057400" indent="-228600" eaLnBrk="0" hangingPunct="0">
              <a:spcBef>
                <a:spcPct val="20000"/>
              </a:spcBef>
              <a:buFont typeface="Verdana" pitchFamily="34" charset="0"/>
              <a:buChar char="–"/>
              <a:defRPr>
                <a:solidFill>
                  <a:schemeClr val="tx1"/>
                </a:solidFill>
                <a:latin typeface="Verdana" pitchFamily="34" charset="0"/>
                <a:ea typeface="Arial" charset="0"/>
                <a:cs typeface="Arial" charset="0"/>
              </a:defRPr>
            </a:lvl5pPr>
            <a:lvl6pPr marL="2514600" indent="-228600" eaLnBrk="0" fontAlgn="base" hangingPunct="0">
              <a:spcBef>
                <a:spcPct val="20000"/>
              </a:spcBef>
              <a:spcAft>
                <a:spcPct val="0"/>
              </a:spcAft>
              <a:buFont typeface="Verdana" pitchFamily="34" charset="0"/>
              <a:buChar char="–"/>
              <a:defRPr>
                <a:solidFill>
                  <a:schemeClr val="tx1"/>
                </a:solidFill>
                <a:latin typeface="Verdana" pitchFamily="34" charset="0"/>
                <a:ea typeface="Arial" charset="0"/>
                <a:cs typeface="Arial" charset="0"/>
              </a:defRPr>
            </a:lvl6pPr>
            <a:lvl7pPr marL="2971800" indent="-228600" eaLnBrk="0" fontAlgn="base" hangingPunct="0">
              <a:spcBef>
                <a:spcPct val="20000"/>
              </a:spcBef>
              <a:spcAft>
                <a:spcPct val="0"/>
              </a:spcAft>
              <a:buFont typeface="Verdana" pitchFamily="34" charset="0"/>
              <a:buChar char="–"/>
              <a:defRPr>
                <a:solidFill>
                  <a:schemeClr val="tx1"/>
                </a:solidFill>
                <a:latin typeface="Verdana" pitchFamily="34" charset="0"/>
                <a:ea typeface="Arial" charset="0"/>
                <a:cs typeface="Arial" charset="0"/>
              </a:defRPr>
            </a:lvl7pPr>
            <a:lvl8pPr marL="3429000" indent="-228600" eaLnBrk="0" fontAlgn="base" hangingPunct="0">
              <a:spcBef>
                <a:spcPct val="20000"/>
              </a:spcBef>
              <a:spcAft>
                <a:spcPct val="0"/>
              </a:spcAft>
              <a:buFont typeface="Verdana" pitchFamily="34" charset="0"/>
              <a:buChar char="–"/>
              <a:defRPr>
                <a:solidFill>
                  <a:schemeClr val="tx1"/>
                </a:solidFill>
                <a:latin typeface="Verdana" pitchFamily="34" charset="0"/>
                <a:ea typeface="Arial" charset="0"/>
                <a:cs typeface="Arial" charset="0"/>
              </a:defRPr>
            </a:lvl8pPr>
            <a:lvl9pPr marL="3886200" indent="-228600" eaLnBrk="0" fontAlgn="base" hangingPunct="0">
              <a:spcBef>
                <a:spcPct val="20000"/>
              </a:spcBef>
              <a:spcAft>
                <a:spcPct val="0"/>
              </a:spcAft>
              <a:buFont typeface="Verdana" pitchFamily="34" charset="0"/>
              <a:buChar char="–"/>
              <a:defRPr>
                <a:solidFill>
                  <a:schemeClr val="tx1"/>
                </a:solidFill>
                <a:latin typeface="Verdana" pitchFamily="34" charset="0"/>
                <a:ea typeface="Arial" charset="0"/>
                <a:cs typeface="Arial" charset="0"/>
              </a:defRPr>
            </a:lvl9pPr>
          </a:lstStyle>
          <a:p>
            <a:pPr eaLnBrk="1" hangingPunct="1">
              <a:spcBef>
                <a:spcPct val="0"/>
              </a:spcBef>
              <a:buClrTx/>
              <a:buFontTx/>
              <a:buNone/>
            </a:pPr>
            <a:endParaRPr lang="en-US" altLang="nl-NL" sz="1800"/>
          </a:p>
        </p:txBody>
      </p:sp>
      <p:sp>
        <p:nvSpPr>
          <p:cNvPr id="7171" name="Rectangle 4"/>
          <p:cNvSpPr>
            <a:spLocks noGrp="1" noChangeArrowheads="1"/>
          </p:cNvSpPr>
          <p:nvPr>
            <p:ph type="title"/>
          </p:nvPr>
        </p:nvSpPr>
        <p:spPr/>
        <p:txBody>
          <a:bodyPr/>
          <a:lstStyle/>
          <a:p>
            <a:pPr eaLnBrk="1" hangingPunct="1">
              <a:defRPr/>
            </a:pPr>
            <a:r>
              <a:rPr lang="en-US" noProof="0" dirty="0">
                <a:ea typeface="+mj-ea"/>
              </a:rPr>
              <a:t> </a:t>
            </a:r>
          </a:p>
        </p:txBody>
      </p:sp>
      <p:sp>
        <p:nvSpPr>
          <p:cNvPr id="7172" name="Rectangle 5"/>
          <p:cNvSpPr>
            <a:spLocks noGrp="1" noChangeArrowheads="1"/>
          </p:cNvSpPr>
          <p:nvPr>
            <p:ph idx="1"/>
          </p:nvPr>
        </p:nvSpPr>
        <p:spPr>
          <a:xfrm>
            <a:off x="2495600" y="1844675"/>
            <a:ext cx="6984776" cy="4281488"/>
          </a:xfrm>
        </p:spPr>
        <p:txBody>
          <a:bodyPr/>
          <a:lstStyle/>
          <a:p>
            <a:pPr marL="0" indent="0" algn="ctr">
              <a:buNone/>
              <a:defRPr/>
            </a:pPr>
            <a:r>
              <a:rPr lang="en-US" sz="4000" b="1" i="1" dirty="0">
                <a:solidFill>
                  <a:schemeClr val="bg1"/>
                </a:solidFill>
              </a:rPr>
              <a:t>Part IV</a:t>
            </a:r>
            <a:endParaRPr lang="en-US" sz="4000" i="1" dirty="0">
              <a:solidFill>
                <a:schemeClr val="bg1"/>
              </a:solidFill>
            </a:endParaRPr>
          </a:p>
          <a:p>
            <a:pPr marL="266700" lvl="1" indent="0" algn="ctr">
              <a:buNone/>
              <a:defRPr/>
            </a:pPr>
            <a:endParaRPr lang="en-US" sz="3600" dirty="0">
              <a:solidFill>
                <a:schemeClr val="bg1"/>
              </a:solidFill>
            </a:endParaRPr>
          </a:p>
          <a:p>
            <a:pPr marL="266700" lvl="1" indent="0" algn="ctr">
              <a:buNone/>
              <a:defRPr/>
            </a:pPr>
            <a:r>
              <a:rPr lang="en-US" sz="3600" dirty="0">
                <a:solidFill>
                  <a:schemeClr val="bg1"/>
                </a:solidFill>
              </a:rPr>
              <a:t>Impact on practice</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12000" y="1"/>
            <a:ext cx="6696744" cy="6856735"/>
          </a:xfrm>
          <a:prstGeom prst="rect">
            <a:avLst/>
          </a:prstGeom>
        </p:spPr>
      </p:pic>
      <p:sp>
        <p:nvSpPr>
          <p:cNvPr id="6" name="Rectangle 5"/>
          <p:cNvSpPr/>
          <p:nvPr/>
        </p:nvSpPr>
        <p:spPr>
          <a:xfrm>
            <a:off x="1490856" y="6525344"/>
            <a:ext cx="9177144" cy="3279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ˇ</a:t>
            </a:r>
            <a:endParaRPr lang="nl-NL" dirty="0"/>
          </a:p>
        </p:txBody>
      </p:sp>
    </p:spTree>
    <p:extLst>
      <p:ext uri="{BB962C8B-B14F-4D97-AF65-F5344CB8AC3E}">
        <p14:creationId xmlns:p14="http://schemas.microsoft.com/office/powerpoint/2010/main" val="14649060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4"/>
          <p:cNvSpPr>
            <a:spLocks noGrp="1" noChangeArrowheads="1"/>
          </p:cNvSpPr>
          <p:nvPr>
            <p:ph type="title"/>
          </p:nvPr>
        </p:nvSpPr>
        <p:spPr/>
        <p:txBody>
          <a:bodyPr/>
          <a:lstStyle/>
          <a:p>
            <a:pPr eaLnBrk="1" hangingPunct="1">
              <a:defRPr/>
            </a:pPr>
            <a:r>
              <a:rPr lang="en-US" noProof="0" dirty="0">
                <a:ea typeface="+mj-ea"/>
              </a:rPr>
              <a:t> </a:t>
            </a:r>
          </a:p>
        </p:txBody>
      </p:sp>
      <p:sp>
        <p:nvSpPr>
          <p:cNvPr id="7172" name="Rectangle 5"/>
          <p:cNvSpPr>
            <a:spLocks noGrp="1" noChangeArrowheads="1"/>
          </p:cNvSpPr>
          <p:nvPr>
            <p:ph idx="1"/>
          </p:nvPr>
        </p:nvSpPr>
        <p:spPr>
          <a:xfrm>
            <a:off x="2495600" y="1844675"/>
            <a:ext cx="6984776" cy="4281488"/>
          </a:xfrm>
        </p:spPr>
        <p:txBody>
          <a:bodyPr/>
          <a:lstStyle/>
          <a:p>
            <a:pPr marL="0" indent="0" algn="ctr">
              <a:buNone/>
              <a:defRPr/>
            </a:pPr>
            <a:r>
              <a:rPr lang="en-US" sz="4000" b="1" i="1" dirty="0">
                <a:solidFill>
                  <a:schemeClr val="bg1"/>
                </a:solidFill>
              </a:rPr>
              <a:t>Part IV</a:t>
            </a:r>
            <a:endParaRPr lang="en-US" sz="4000" i="1" dirty="0">
              <a:solidFill>
                <a:schemeClr val="bg1"/>
              </a:solidFill>
            </a:endParaRPr>
          </a:p>
          <a:p>
            <a:pPr marL="266700" lvl="1" indent="0" algn="ctr">
              <a:buNone/>
              <a:defRPr/>
            </a:pPr>
            <a:endParaRPr lang="en-US" sz="3600" dirty="0">
              <a:solidFill>
                <a:schemeClr val="bg1"/>
              </a:solidFill>
            </a:endParaRPr>
          </a:p>
          <a:p>
            <a:pPr marL="266700" lvl="1" indent="0" algn="ctr">
              <a:buNone/>
              <a:defRPr/>
            </a:pPr>
            <a:r>
              <a:rPr lang="en-US" sz="3600" dirty="0">
                <a:solidFill>
                  <a:schemeClr val="bg1"/>
                </a:solidFill>
              </a:rPr>
              <a:t>Impact on practice</a:t>
            </a:r>
          </a:p>
        </p:txBody>
      </p:sp>
      <p:pic>
        <p:nvPicPr>
          <p:cNvPr id="7" name="Picture 6"/>
          <p:cNvPicPr/>
          <p:nvPr/>
        </p:nvPicPr>
        <p:blipFill>
          <a:blip r:embed="rId2"/>
          <a:stretch>
            <a:fillRect/>
          </a:stretch>
        </p:blipFill>
        <p:spPr>
          <a:xfrm>
            <a:off x="337513" y="561975"/>
            <a:ext cx="5550332" cy="5691771"/>
          </a:xfrm>
          <a:prstGeom prst="rect">
            <a:avLst/>
          </a:prstGeom>
        </p:spPr>
      </p:pic>
      <p:sp>
        <p:nvSpPr>
          <p:cNvPr id="8" name="Rectangle 5"/>
          <p:cNvSpPr txBox="1">
            <a:spLocks noChangeArrowheads="1"/>
          </p:cNvSpPr>
          <p:nvPr/>
        </p:nvSpPr>
        <p:spPr bwMode="auto">
          <a:xfrm>
            <a:off x="6459287" y="1284288"/>
            <a:ext cx="3813177" cy="4281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265113" indent="-265113" algn="l" rtl="0" eaLnBrk="1" fontAlgn="base" hangingPunct="1">
              <a:spcBef>
                <a:spcPct val="20000"/>
              </a:spcBef>
              <a:spcAft>
                <a:spcPct val="0"/>
              </a:spcAft>
              <a:buClr>
                <a:srgbClr val="007BC7"/>
              </a:buClr>
              <a:buFont typeface="Wingdings" pitchFamily="2" charset="2"/>
              <a:buChar char="§"/>
              <a:defRPr sz="2000">
                <a:solidFill>
                  <a:schemeClr val="tx1"/>
                </a:solidFill>
                <a:latin typeface="+mn-lt"/>
                <a:ea typeface="+mn-ea"/>
                <a:cs typeface="+mn-cs"/>
              </a:defRPr>
            </a:lvl1pPr>
            <a:lvl2pPr marL="539750" indent="-273050" algn="l" rtl="0" eaLnBrk="1" fontAlgn="base" hangingPunct="1">
              <a:spcBef>
                <a:spcPct val="20000"/>
              </a:spcBef>
              <a:spcAft>
                <a:spcPct val="0"/>
              </a:spcAft>
              <a:buClr>
                <a:srgbClr val="007BC7"/>
              </a:buClr>
              <a:buFont typeface="Verdana" pitchFamily="34" charset="0"/>
              <a:buChar char="–"/>
              <a:defRPr>
                <a:solidFill>
                  <a:schemeClr val="tx1"/>
                </a:solidFill>
                <a:latin typeface="+mn-lt"/>
                <a:cs typeface="+mn-cs"/>
              </a:defRPr>
            </a:lvl2pPr>
            <a:lvl3pPr marL="804863" indent="-263525" algn="l" rtl="0" eaLnBrk="1" fontAlgn="base" hangingPunct="1">
              <a:spcBef>
                <a:spcPct val="20000"/>
              </a:spcBef>
              <a:spcAft>
                <a:spcPct val="0"/>
              </a:spcAft>
              <a:buFont typeface="Verdana" pitchFamily="34" charset="0"/>
              <a:buChar char="›"/>
              <a:defRPr>
                <a:solidFill>
                  <a:schemeClr val="tx1"/>
                </a:solidFill>
                <a:latin typeface="+mn-lt"/>
                <a:cs typeface="+mn-cs"/>
              </a:defRPr>
            </a:lvl3pPr>
            <a:lvl4pPr marL="1071563" indent="-265113" algn="l" rtl="0" eaLnBrk="1" fontAlgn="base" hangingPunct="1">
              <a:spcBef>
                <a:spcPct val="20000"/>
              </a:spcBef>
              <a:spcAft>
                <a:spcPct val="0"/>
              </a:spcAft>
              <a:buFont typeface="Verdana" pitchFamily="34" charset="0"/>
              <a:buChar char="●"/>
              <a:defRPr>
                <a:solidFill>
                  <a:schemeClr val="tx1"/>
                </a:solidFill>
                <a:latin typeface="+mn-lt"/>
                <a:cs typeface="+mn-cs"/>
              </a:defRPr>
            </a:lvl4pPr>
            <a:lvl5pPr marL="1347788" indent="-274638" algn="l" rtl="0" eaLnBrk="1" fontAlgn="base" hangingPunct="1">
              <a:spcBef>
                <a:spcPct val="20000"/>
              </a:spcBef>
              <a:spcAft>
                <a:spcPct val="0"/>
              </a:spcAft>
              <a:buFont typeface="Verdana" pitchFamily="34" charset="0"/>
              <a:buChar char="–"/>
              <a:defRPr>
                <a:solidFill>
                  <a:schemeClr val="tx1"/>
                </a:solidFill>
                <a:latin typeface="+mn-lt"/>
                <a:cs typeface="+mn-cs"/>
              </a:defRPr>
            </a:lvl5pPr>
            <a:lvl6pPr marL="1804988" indent="-274638" algn="l" rtl="0" eaLnBrk="1" fontAlgn="base" hangingPunct="1">
              <a:spcBef>
                <a:spcPct val="20000"/>
              </a:spcBef>
              <a:spcAft>
                <a:spcPct val="0"/>
              </a:spcAft>
              <a:buFont typeface="Verdana" pitchFamily="34" charset="0"/>
              <a:buChar char="–"/>
              <a:defRPr>
                <a:solidFill>
                  <a:schemeClr val="tx1"/>
                </a:solidFill>
                <a:latin typeface="+mn-lt"/>
                <a:cs typeface="+mn-cs"/>
              </a:defRPr>
            </a:lvl6pPr>
            <a:lvl7pPr marL="2262188" indent="-274638" algn="l" rtl="0" eaLnBrk="1" fontAlgn="base" hangingPunct="1">
              <a:spcBef>
                <a:spcPct val="20000"/>
              </a:spcBef>
              <a:spcAft>
                <a:spcPct val="0"/>
              </a:spcAft>
              <a:buFont typeface="Verdana" pitchFamily="34" charset="0"/>
              <a:buChar char="–"/>
              <a:defRPr>
                <a:solidFill>
                  <a:schemeClr val="tx1"/>
                </a:solidFill>
                <a:latin typeface="+mn-lt"/>
                <a:cs typeface="+mn-cs"/>
              </a:defRPr>
            </a:lvl7pPr>
            <a:lvl8pPr marL="2719388" indent="-274638" algn="l" rtl="0" eaLnBrk="1" fontAlgn="base" hangingPunct="1">
              <a:spcBef>
                <a:spcPct val="20000"/>
              </a:spcBef>
              <a:spcAft>
                <a:spcPct val="0"/>
              </a:spcAft>
              <a:buFont typeface="Verdana" pitchFamily="34" charset="0"/>
              <a:buChar char="–"/>
              <a:defRPr>
                <a:solidFill>
                  <a:schemeClr val="tx1"/>
                </a:solidFill>
                <a:latin typeface="+mn-lt"/>
                <a:cs typeface="+mn-cs"/>
              </a:defRPr>
            </a:lvl8pPr>
            <a:lvl9pPr marL="3176588" indent="-274638" algn="l" rtl="0" eaLnBrk="1" fontAlgn="base" hangingPunct="1">
              <a:spcBef>
                <a:spcPct val="20000"/>
              </a:spcBef>
              <a:spcAft>
                <a:spcPct val="0"/>
              </a:spcAft>
              <a:buFont typeface="Verdana" pitchFamily="34" charset="0"/>
              <a:buChar char="–"/>
              <a:defRPr>
                <a:solidFill>
                  <a:schemeClr val="tx1"/>
                </a:solidFill>
                <a:latin typeface="+mn-lt"/>
                <a:cs typeface="+mn-cs"/>
              </a:defRPr>
            </a:lvl9pPr>
          </a:lstStyle>
          <a:p>
            <a:endParaRPr lang="en-US" kern="0" dirty="0"/>
          </a:p>
          <a:p>
            <a:r>
              <a:rPr lang="en-US" kern="0" dirty="0"/>
              <a:t>Web of impact even more complex in practice…</a:t>
            </a:r>
          </a:p>
          <a:p>
            <a:endParaRPr lang="en-US" kern="0" dirty="0"/>
          </a:p>
          <a:p>
            <a:pPr lvl="1"/>
            <a:r>
              <a:rPr lang="en-US" kern="0" dirty="0"/>
              <a:t>Relationships with parties or governments in other member states / regions</a:t>
            </a:r>
          </a:p>
          <a:p>
            <a:pPr lvl="1"/>
            <a:r>
              <a:rPr lang="en-US" kern="0" dirty="0"/>
              <a:t>Party politics</a:t>
            </a:r>
          </a:p>
          <a:p>
            <a:pPr lvl="1"/>
            <a:r>
              <a:rPr lang="en-US" kern="0" dirty="0"/>
              <a:t>Unclear distinction between uploading and downloading (competition and housing)</a:t>
            </a:r>
          </a:p>
          <a:p>
            <a:pPr lvl="1"/>
            <a:r>
              <a:rPr lang="en-US" kern="0" dirty="0"/>
              <a:t>Domestic governance (distribution of power or funding, EU policy implementation, etc.)</a:t>
            </a:r>
          </a:p>
          <a:p>
            <a:pPr marL="0" indent="0">
              <a:buNone/>
            </a:pPr>
            <a:endParaRPr lang="en-US" kern="0" dirty="0"/>
          </a:p>
        </p:txBody>
      </p:sp>
      <p:pic>
        <p:nvPicPr>
          <p:cNvPr id="2" name="Picture 1">
            <a:extLst>
              <a:ext uri="{FF2B5EF4-FFF2-40B4-BE49-F238E27FC236}">
                <a16:creationId xmlns:a16="http://schemas.microsoft.com/office/drawing/2014/main" id="{16DC2A77-C55A-40FE-5EB3-80724C7F847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9286" y="828675"/>
            <a:ext cx="5414213" cy="5414213"/>
          </a:xfrm>
          <a:prstGeom prst="rect">
            <a:avLst/>
          </a:prstGeom>
        </p:spPr>
      </p:pic>
    </p:spTree>
    <p:extLst>
      <p:ext uri="{BB962C8B-B14F-4D97-AF65-F5344CB8AC3E}">
        <p14:creationId xmlns:p14="http://schemas.microsoft.com/office/powerpoint/2010/main" val="28910839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08D9A-B091-79D5-D9C1-83E1CDCD9414}"/>
              </a:ext>
            </a:extLst>
          </p:cNvPr>
          <p:cNvSpPr>
            <a:spLocks noGrp="1"/>
          </p:cNvSpPr>
          <p:nvPr>
            <p:ph type="title"/>
          </p:nvPr>
        </p:nvSpPr>
        <p:spPr/>
        <p:txBody>
          <a:bodyPr/>
          <a:lstStyle/>
          <a:p>
            <a:r>
              <a:rPr lang="en-US" dirty="0"/>
              <a:t>Hoe </a:t>
            </a:r>
            <a:r>
              <a:rPr lang="en-US" dirty="0" err="1"/>
              <a:t>werkt</a:t>
            </a:r>
            <a:r>
              <a:rPr lang="en-US" dirty="0"/>
              <a:t> het </a:t>
            </a:r>
            <a:r>
              <a:rPr lang="en-US" dirty="0" err="1"/>
              <a:t>beleidsproces</a:t>
            </a:r>
            <a:r>
              <a:rPr lang="en-US" dirty="0"/>
              <a:t>? </a:t>
            </a:r>
          </a:p>
        </p:txBody>
      </p:sp>
      <p:sp>
        <p:nvSpPr>
          <p:cNvPr id="3" name="Content Placeholder 2">
            <a:extLst>
              <a:ext uri="{FF2B5EF4-FFF2-40B4-BE49-F238E27FC236}">
                <a16:creationId xmlns:a16="http://schemas.microsoft.com/office/drawing/2014/main" id="{46E4D6C0-5EB7-E1BF-6464-CFDE2EF92CA3}"/>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90895640-DC03-6D03-CF73-92DD24A5E1B0}"/>
              </a:ext>
            </a:extLst>
          </p:cNvPr>
          <p:cNvPicPr>
            <a:picLocks noChangeAspect="1"/>
          </p:cNvPicPr>
          <p:nvPr/>
        </p:nvPicPr>
        <p:blipFill>
          <a:blip r:embed="rId2"/>
          <a:stretch>
            <a:fillRect/>
          </a:stretch>
        </p:blipFill>
        <p:spPr>
          <a:xfrm>
            <a:off x="4564936" y="1768267"/>
            <a:ext cx="7591595" cy="3896807"/>
          </a:xfrm>
          <a:prstGeom prst="rect">
            <a:avLst/>
          </a:prstGeom>
        </p:spPr>
      </p:pic>
      <p:pic>
        <p:nvPicPr>
          <p:cNvPr id="6" name="Picture 5">
            <a:extLst>
              <a:ext uri="{FF2B5EF4-FFF2-40B4-BE49-F238E27FC236}">
                <a16:creationId xmlns:a16="http://schemas.microsoft.com/office/drawing/2014/main" id="{9B7BDBE0-E498-603D-E78D-1B60E7FF4C2D}"/>
              </a:ext>
            </a:extLst>
          </p:cNvPr>
          <p:cNvPicPr>
            <a:picLocks noChangeAspect="1"/>
          </p:cNvPicPr>
          <p:nvPr/>
        </p:nvPicPr>
        <p:blipFill>
          <a:blip r:embed="rId3"/>
          <a:stretch>
            <a:fillRect/>
          </a:stretch>
        </p:blipFill>
        <p:spPr>
          <a:xfrm>
            <a:off x="120116" y="1897319"/>
            <a:ext cx="4102311" cy="4045158"/>
          </a:xfrm>
          <a:prstGeom prst="rect">
            <a:avLst/>
          </a:prstGeom>
        </p:spPr>
      </p:pic>
    </p:spTree>
    <p:extLst>
      <p:ext uri="{BB962C8B-B14F-4D97-AF65-F5344CB8AC3E}">
        <p14:creationId xmlns:p14="http://schemas.microsoft.com/office/powerpoint/2010/main" val="32185261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E4D6C0-5EB7-E1BF-6464-CFDE2EF92CA3}"/>
              </a:ext>
            </a:extLst>
          </p:cNvPr>
          <p:cNvSpPr>
            <a:spLocks noGrp="1"/>
          </p:cNvSpPr>
          <p:nvPr>
            <p:ph idx="1"/>
          </p:nvPr>
        </p:nvSpPr>
        <p:spPr/>
        <p:txBody>
          <a:bodyPr/>
          <a:lstStyle/>
          <a:p>
            <a:endParaRPr lang="en-US" dirty="0"/>
          </a:p>
        </p:txBody>
      </p:sp>
      <p:pic>
        <p:nvPicPr>
          <p:cNvPr id="5" name="Picture 4" descr="A diagram of a red line&#10;&#10;Description automatically generated">
            <a:extLst>
              <a:ext uri="{FF2B5EF4-FFF2-40B4-BE49-F238E27FC236}">
                <a16:creationId xmlns:a16="http://schemas.microsoft.com/office/drawing/2014/main" id="{68708B43-0CA8-6278-B31F-118727E2D0AA}"/>
              </a:ext>
            </a:extLst>
          </p:cNvPr>
          <p:cNvPicPr>
            <a:picLocks noChangeAspect="1"/>
          </p:cNvPicPr>
          <p:nvPr/>
        </p:nvPicPr>
        <p:blipFill>
          <a:blip r:embed="rId2"/>
          <a:stretch>
            <a:fillRect/>
          </a:stretch>
        </p:blipFill>
        <p:spPr>
          <a:xfrm>
            <a:off x="210762" y="2000560"/>
            <a:ext cx="10340797" cy="4570044"/>
          </a:xfrm>
          <a:prstGeom prst="rect">
            <a:avLst/>
          </a:prstGeom>
        </p:spPr>
      </p:pic>
      <p:pic>
        <p:nvPicPr>
          <p:cNvPr id="10" name="Picture 9">
            <a:extLst>
              <a:ext uri="{FF2B5EF4-FFF2-40B4-BE49-F238E27FC236}">
                <a16:creationId xmlns:a16="http://schemas.microsoft.com/office/drawing/2014/main" id="{BD2E01B0-9005-0B39-CD12-6C0939A7FC3C}"/>
              </a:ext>
            </a:extLst>
          </p:cNvPr>
          <p:cNvPicPr>
            <a:picLocks noChangeAspect="1"/>
          </p:cNvPicPr>
          <p:nvPr/>
        </p:nvPicPr>
        <p:blipFill>
          <a:blip r:embed="rId3"/>
          <a:stretch>
            <a:fillRect/>
          </a:stretch>
        </p:blipFill>
        <p:spPr>
          <a:xfrm>
            <a:off x="2192298" y="3639528"/>
            <a:ext cx="1878794" cy="1292107"/>
          </a:xfrm>
          <a:prstGeom prst="rect">
            <a:avLst/>
          </a:prstGeom>
        </p:spPr>
      </p:pic>
      <p:pic>
        <p:nvPicPr>
          <p:cNvPr id="12" name="Picture 11">
            <a:extLst>
              <a:ext uri="{FF2B5EF4-FFF2-40B4-BE49-F238E27FC236}">
                <a16:creationId xmlns:a16="http://schemas.microsoft.com/office/drawing/2014/main" id="{6CE5C13E-721E-9B4C-2443-F31BAA76D07C}"/>
              </a:ext>
            </a:extLst>
          </p:cNvPr>
          <p:cNvPicPr>
            <a:picLocks noChangeAspect="1"/>
          </p:cNvPicPr>
          <p:nvPr/>
        </p:nvPicPr>
        <p:blipFill>
          <a:blip r:embed="rId4"/>
          <a:stretch>
            <a:fillRect/>
          </a:stretch>
        </p:blipFill>
        <p:spPr>
          <a:xfrm>
            <a:off x="8531977" y="1107696"/>
            <a:ext cx="2019582" cy="1686160"/>
          </a:xfrm>
          <a:prstGeom prst="rect">
            <a:avLst/>
          </a:prstGeom>
        </p:spPr>
      </p:pic>
      <p:pic>
        <p:nvPicPr>
          <p:cNvPr id="14" name="Picture 13">
            <a:extLst>
              <a:ext uri="{FF2B5EF4-FFF2-40B4-BE49-F238E27FC236}">
                <a16:creationId xmlns:a16="http://schemas.microsoft.com/office/drawing/2014/main" id="{F942A681-3933-30D2-5C19-01BA2DFF691D}"/>
              </a:ext>
            </a:extLst>
          </p:cNvPr>
          <p:cNvPicPr>
            <a:picLocks noChangeAspect="1"/>
          </p:cNvPicPr>
          <p:nvPr/>
        </p:nvPicPr>
        <p:blipFill>
          <a:blip r:embed="rId5"/>
          <a:stretch>
            <a:fillRect/>
          </a:stretch>
        </p:blipFill>
        <p:spPr>
          <a:xfrm>
            <a:off x="3324481" y="1529396"/>
            <a:ext cx="2181529" cy="1400370"/>
          </a:xfrm>
          <a:prstGeom prst="rect">
            <a:avLst/>
          </a:prstGeom>
        </p:spPr>
      </p:pic>
    </p:spTree>
    <p:extLst>
      <p:ext uri="{BB962C8B-B14F-4D97-AF65-F5344CB8AC3E}">
        <p14:creationId xmlns:p14="http://schemas.microsoft.com/office/powerpoint/2010/main" val="38025466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F0C280C-A9B7-FFF2-320F-8C78E5E3DA6A}"/>
              </a:ext>
            </a:extLst>
          </p:cNvPr>
          <p:cNvSpPr/>
          <p:nvPr/>
        </p:nvSpPr>
        <p:spPr>
          <a:xfrm>
            <a:off x="0" y="0"/>
            <a:ext cx="12192000" cy="6858000"/>
          </a:xfrm>
          <a:prstGeom prst="rect">
            <a:avLst/>
          </a:prstGeom>
          <a:solidFill>
            <a:srgbClr val="777C00"/>
          </a:solidFill>
          <a:ln>
            <a:solidFill>
              <a:srgbClr val="777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2F07624A-938C-44ED-AFAF-72DD0EEFE0B0}"/>
              </a:ext>
            </a:extLst>
          </p:cNvPr>
          <p:cNvSpPr>
            <a:spLocks noGrp="1"/>
          </p:cNvSpPr>
          <p:nvPr>
            <p:ph type="ctrTitle"/>
          </p:nvPr>
        </p:nvSpPr>
        <p:spPr>
          <a:xfrm>
            <a:off x="1080000" y="2440800"/>
            <a:ext cx="10450739" cy="3240000"/>
          </a:xfrm>
        </p:spPr>
        <p:txBody>
          <a:bodyPr/>
          <a:lstStyle/>
          <a:p>
            <a:r>
              <a:rPr lang="nl-NL" noProof="0" dirty="0"/>
              <a:t>Dank u wel!</a:t>
            </a:r>
          </a:p>
        </p:txBody>
      </p:sp>
      <p:sp>
        <p:nvSpPr>
          <p:cNvPr id="4" name="Date Placeholder 3">
            <a:extLst>
              <a:ext uri="{FF2B5EF4-FFF2-40B4-BE49-F238E27FC236}">
                <a16:creationId xmlns:a16="http://schemas.microsoft.com/office/drawing/2014/main" id="{58B21C29-00CD-4E11-B387-BF2EC0BB4406}"/>
              </a:ext>
            </a:extLst>
          </p:cNvPr>
          <p:cNvSpPr>
            <a:spLocks noGrp="1"/>
          </p:cNvSpPr>
          <p:nvPr>
            <p:ph type="dt" sz="half" idx="10"/>
          </p:nvPr>
        </p:nvSpPr>
        <p:spPr/>
        <p:txBody>
          <a:bodyPr/>
          <a:lstStyle/>
          <a:p>
            <a:fld id="{930B1B23-4667-42DB-80B6-3FE19686C639}" type="datetime1">
              <a:rPr lang="en-US" smtClean="0"/>
              <a:pPr/>
              <a:t>5/29/2024</a:t>
            </a:fld>
            <a:endParaRPr lang="da-DK"/>
          </a:p>
        </p:txBody>
      </p:sp>
      <p:sp>
        <p:nvSpPr>
          <p:cNvPr id="6" name="Slide Number Placeholder 5">
            <a:extLst>
              <a:ext uri="{FF2B5EF4-FFF2-40B4-BE49-F238E27FC236}">
                <a16:creationId xmlns:a16="http://schemas.microsoft.com/office/drawing/2014/main" id="{209FECD1-30AE-4EB4-B6DF-426885680BDD}"/>
              </a:ext>
            </a:extLst>
          </p:cNvPr>
          <p:cNvSpPr>
            <a:spLocks noGrp="1"/>
          </p:cNvSpPr>
          <p:nvPr>
            <p:ph type="sldNum" sz="quarter" idx="12"/>
          </p:nvPr>
        </p:nvSpPr>
        <p:spPr/>
        <p:txBody>
          <a:bodyPr/>
          <a:lstStyle/>
          <a:p>
            <a:fld id="{865B7C27-3FE4-4A2D-B806-6F5728E302F6}" type="slidenum">
              <a:rPr lang="da-DK" smtClean="0"/>
              <a:pPr/>
              <a:t>29</a:t>
            </a:fld>
            <a:endParaRPr lang="da-DK"/>
          </a:p>
        </p:txBody>
      </p:sp>
    </p:spTree>
    <p:extLst>
      <p:ext uri="{BB962C8B-B14F-4D97-AF65-F5344CB8AC3E}">
        <p14:creationId xmlns:p14="http://schemas.microsoft.com/office/powerpoint/2010/main" val="8762111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0" y="0"/>
            <a:ext cx="9144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l-NL"/>
          </a:p>
        </p:txBody>
      </p:sp>
      <p:sp>
        <p:nvSpPr>
          <p:cNvPr id="2" name="Rectangle 1"/>
          <p:cNvSpPr/>
          <p:nvPr/>
        </p:nvSpPr>
        <p:spPr>
          <a:xfrm>
            <a:off x="1861985" y="0"/>
            <a:ext cx="4666063" cy="2520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1344" y="252028"/>
            <a:ext cx="8353128" cy="64644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a:extLst>
              <a:ext uri="{FF2B5EF4-FFF2-40B4-BE49-F238E27FC236}">
                <a16:creationId xmlns:a16="http://schemas.microsoft.com/office/drawing/2014/main" id="{285618C9-4B13-DB42-2F71-28F91E57D918}"/>
              </a:ext>
            </a:extLst>
          </p:cNvPr>
          <p:cNvSpPr/>
          <p:nvPr/>
        </p:nvSpPr>
        <p:spPr>
          <a:xfrm>
            <a:off x="1219200" y="252028"/>
            <a:ext cx="4419600" cy="12338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5F3961D-1594-7C72-AA69-41F32EAA8A74}"/>
              </a:ext>
            </a:extLst>
          </p:cNvPr>
          <p:cNvSpPr/>
          <p:nvPr/>
        </p:nvSpPr>
        <p:spPr>
          <a:xfrm rot="1739421">
            <a:off x="1554633" y="5007470"/>
            <a:ext cx="2571750" cy="12338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B1403CC-17F1-F08A-B008-5291B7E847C2}"/>
              </a:ext>
            </a:extLst>
          </p:cNvPr>
          <p:cNvSpPr/>
          <p:nvPr/>
        </p:nvSpPr>
        <p:spPr>
          <a:xfrm rot="5400000">
            <a:off x="4086455" y="5726144"/>
            <a:ext cx="481993" cy="14987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D7F5301-D6BF-52C9-63B0-096853169B68}"/>
              </a:ext>
            </a:extLst>
          </p:cNvPr>
          <p:cNvSpPr/>
          <p:nvPr/>
        </p:nvSpPr>
        <p:spPr>
          <a:xfrm rot="5400000">
            <a:off x="7052945" y="5907261"/>
            <a:ext cx="359268" cy="14987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8C8B2CF-A44A-C881-76DC-AA7BC3D9A3E4}"/>
              </a:ext>
            </a:extLst>
          </p:cNvPr>
          <p:cNvSpPr/>
          <p:nvPr/>
        </p:nvSpPr>
        <p:spPr>
          <a:xfrm rot="3619577">
            <a:off x="8366814" y="3651899"/>
            <a:ext cx="646596" cy="3873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31EE61F-ED89-22E9-9C3A-FD67AF45B79C}"/>
              </a:ext>
            </a:extLst>
          </p:cNvPr>
          <p:cNvSpPr/>
          <p:nvPr/>
        </p:nvSpPr>
        <p:spPr>
          <a:xfrm rot="5400000">
            <a:off x="8669640" y="4853142"/>
            <a:ext cx="481993" cy="19526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6A68D407-D34A-566D-8122-B9461DD6AF94}"/>
              </a:ext>
            </a:extLst>
          </p:cNvPr>
          <p:cNvSpPr/>
          <p:nvPr/>
        </p:nvSpPr>
        <p:spPr>
          <a:xfrm rot="5400000">
            <a:off x="8289305" y="5496013"/>
            <a:ext cx="481993" cy="14987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D452461-3B1F-FBCA-E16A-641D51FB9E7B}"/>
              </a:ext>
            </a:extLst>
          </p:cNvPr>
          <p:cNvSpPr/>
          <p:nvPr/>
        </p:nvSpPr>
        <p:spPr>
          <a:xfrm rot="5400000">
            <a:off x="9658903" y="4587755"/>
            <a:ext cx="481993" cy="14987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26C9255-0C73-C84A-98FB-54FE74D695B8}"/>
              </a:ext>
            </a:extLst>
          </p:cNvPr>
          <p:cNvSpPr/>
          <p:nvPr/>
        </p:nvSpPr>
        <p:spPr>
          <a:xfrm rot="7196326">
            <a:off x="4266645" y="5411582"/>
            <a:ext cx="481993" cy="14987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61ABEB1-C661-DE83-CDAE-5C1111D95E21}"/>
              </a:ext>
            </a:extLst>
          </p:cNvPr>
          <p:cNvSpPr/>
          <p:nvPr/>
        </p:nvSpPr>
        <p:spPr>
          <a:xfrm rot="7138976">
            <a:off x="9374540" y="2577215"/>
            <a:ext cx="743509" cy="14987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9184277-0EDE-0F48-1FB7-5F6AA2686AF9}"/>
              </a:ext>
            </a:extLst>
          </p:cNvPr>
          <p:cNvSpPr/>
          <p:nvPr/>
        </p:nvSpPr>
        <p:spPr>
          <a:xfrm rot="8434562">
            <a:off x="8639133" y="354141"/>
            <a:ext cx="1058731" cy="14987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876711A-DA6D-5732-0DDB-8285CA4B2D19}"/>
              </a:ext>
            </a:extLst>
          </p:cNvPr>
          <p:cNvSpPr/>
          <p:nvPr/>
        </p:nvSpPr>
        <p:spPr>
          <a:xfrm rot="5400000">
            <a:off x="10232834" y="2410980"/>
            <a:ext cx="481993" cy="14987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CEC41B4-3780-7BBD-D93F-4C3D29E0677B}"/>
              </a:ext>
            </a:extLst>
          </p:cNvPr>
          <p:cNvSpPr/>
          <p:nvPr/>
        </p:nvSpPr>
        <p:spPr>
          <a:xfrm rot="5400000">
            <a:off x="7294045" y="-79243"/>
            <a:ext cx="881448" cy="15439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2421B69-E8CA-61E2-D790-8C0E738375CF}"/>
              </a:ext>
            </a:extLst>
          </p:cNvPr>
          <p:cNvSpPr/>
          <p:nvPr/>
        </p:nvSpPr>
        <p:spPr>
          <a:xfrm rot="4141062">
            <a:off x="2750561" y="574440"/>
            <a:ext cx="759238" cy="2023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54137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2D1D030-71BC-23F6-20B6-CA0766BA2DBC}"/>
              </a:ext>
            </a:extLst>
          </p:cNvPr>
          <p:cNvPicPr>
            <a:picLocks noChangeAspect="1"/>
          </p:cNvPicPr>
          <p:nvPr/>
        </p:nvPicPr>
        <p:blipFill rotWithShape="1">
          <a:blip r:embed="rId3"/>
          <a:srcRect t="22184"/>
          <a:stretch/>
        </p:blipFill>
        <p:spPr>
          <a:xfrm>
            <a:off x="0" y="-1044280"/>
            <a:ext cx="12192000" cy="4581555"/>
          </a:xfrm>
          <a:prstGeom prst="rect">
            <a:avLst/>
          </a:prstGeom>
        </p:spPr>
      </p:pic>
      <p:sp>
        <p:nvSpPr>
          <p:cNvPr id="20" name="Rectangle 19">
            <a:extLst>
              <a:ext uri="{FF2B5EF4-FFF2-40B4-BE49-F238E27FC236}">
                <a16:creationId xmlns:a16="http://schemas.microsoft.com/office/drawing/2014/main" id="{58ACADE1-7800-94C5-B2FF-F76ADB83DBD5}"/>
              </a:ext>
            </a:extLst>
          </p:cNvPr>
          <p:cNvSpPr/>
          <p:nvPr/>
        </p:nvSpPr>
        <p:spPr>
          <a:xfrm>
            <a:off x="0" y="3427412"/>
            <a:ext cx="12192000" cy="3430588"/>
          </a:xfrm>
          <a:prstGeom prst="rect">
            <a:avLst/>
          </a:prstGeom>
          <a:solidFill>
            <a:srgbClr val="777C00"/>
          </a:solidFill>
          <a:ln>
            <a:solidFill>
              <a:srgbClr val="777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solidFill>
            <a:srgbClr val="777C00"/>
          </a:solidFill>
        </p:spPr>
        <p:txBody>
          <a:bodyPr>
            <a:normAutofit/>
          </a:bodyPr>
          <a:lstStyle/>
          <a:p>
            <a:r>
              <a:rPr lang="nl-NL" sz="2800" noProof="0" dirty="0" err="1"/>
              <a:t>Territorial</a:t>
            </a:r>
            <a:r>
              <a:rPr lang="nl-NL" sz="2800" noProof="0" dirty="0"/>
              <a:t> Impact Assessment – oefenen met ‘no net land take’</a:t>
            </a:r>
          </a:p>
        </p:txBody>
      </p:sp>
      <p:sp>
        <p:nvSpPr>
          <p:cNvPr id="10" name="Subtitle 9"/>
          <p:cNvSpPr>
            <a:spLocks noGrp="1"/>
          </p:cNvSpPr>
          <p:nvPr>
            <p:ph type="subTitle" idx="1"/>
          </p:nvPr>
        </p:nvSpPr>
        <p:spPr/>
        <p:txBody>
          <a:bodyPr>
            <a:normAutofit/>
          </a:bodyPr>
          <a:lstStyle/>
          <a:p>
            <a:r>
              <a:rPr lang="nl-NL" sz="2000" i="1" noProof="0" dirty="0"/>
              <a:t>Dag van de Ruimte – Workshop Internationaal – 3</a:t>
            </a:r>
            <a:r>
              <a:rPr lang="nl-NL" sz="2000" i="1" dirty="0"/>
              <a:t>0</a:t>
            </a:r>
            <a:r>
              <a:rPr lang="nl-NL" sz="2000" i="1" noProof="0" dirty="0"/>
              <a:t> mei 2024</a:t>
            </a:r>
          </a:p>
          <a:p>
            <a:endParaRPr lang="nl-NL" sz="2000" i="1" noProof="0" dirty="0"/>
          </a:p>
        </p:txBody>
      </p:sp>
      <p:sp>
        <p:nvSpPr>
          <p:cNvPr id="5" name="Text Placeholder 4"/>
          <p:cNvSpPr>
            <a:spLocks noGrp="1"/>
          </p:cNvSpPr>
          <p:nvPr>
            <p:ph type="body" sz="quarter" idx="10"/>
          </p:nvPr>
        </p:nvSpPr>
        <p:spPr/>
        <p:txBody>
          <a:bodyPr/>
          <a:lstStyle/>
          <a:p>
            <a:r>
              <a:rPr lang="nl-NL" noProof="0" dirty="0"/>
              <a:t>David Evers (PBL)</a:t>
            </a:r>
          </a:p>
        </p:txBody>
      </p:sp>
      <p:pic>
        <p:nvPicPr>
          <p:cNvPr id="19" name="Picture 18">
            <a:extLst>
              <a:ext uri="{FF2B5EF4-FFF2-40B4-BE49-F238E27FC236}">
                <a16:creationId xmlns:a16="http://schemas.microsoft.com/office/drawing/2014/main" id="{CA2671F0-6FD7-288D-C678-7CD7DB5067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07"/>
            <a:ext cx="12192001" cy="1879600"/>
          </a:xfrm>
          <a:prstGeom prst="rect">
            <a:avLst/>
          </a:prstGeom>
        </p:spPr>
      </p:pic>
    </p:spTree>
    <p:extLst>
      <p:ext uri="{BB962C8B-B14F-4D97-AF65-F5344CB8AC3E}">
        <p14:creationId xmlns:p14="http://schemas.microsoft.com/office/powerpoint/2010/main" val="39688633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5D743-BFE4-476E-8576-F3E198F206AD}"/>
              </a:ext>
            </a:extLst>
          </p:cNvPr>
          <p:cNvSpPr>
            <a:spLocks noGrp="1"/>
          </p:cNvSpPr>
          <p:nvPr>
            <p:ph type="title"/>
          </p:nvPr>
        </p:nvSpPr>
        <p:spPr/>
        <p:txBody>
          <a:bodyPr/>
          <a:lstStyle/>
          <a:p>
            <a:r>
              <a:rPr lang="nl-NL" dirty="0">
                <a:solidFill>
                  <a:srgbClr val="777C00"/>
                </a:solidFill>
              </a:rPr>
              <a:t>Wat is een TIA?</a:t>
            </a:r>
            <a:endParaRPr lang="nl-NL" noProof="0" dirty="0">
              <a:solidFill>
                <a:srgbClr val="777C00"/>
              </a:solidFill>
            </a:endParaRPr>
          </a:p>
        </p:txBody>
      </p:sp>
      <p:sp>
        <p:nvSpPr>
          <p:cNvPr id="3" name="Content Placeholder 2">
            <a:extLst>
              <a:ext uri="{FF2B5EF4-FFF2-40B4-BE49-F238E27FC236}">
                <a16:creationId xmlns:a16="http://schemas.microsoft.com/office/drawing/2014/main" id="{57EC2783-3F13-4B8A-B65C-4B8A72640F43}"/>
              </a:ext>
            </a:extLst>
          </p:cNvPr>
          <p:cNvSpPr>
            <a:spLocks noGrp="1"/>
          </p:cNvSpPr>
          <p:nvPr>
            <p:ph idx="1"/>
          </p:nvPr>
        </p:nvSpPr>
        <p:spPr>
          <a:xfrm>
            <a:off x="1080000" y="1980000"/>
            <a:ext cx="4581061" cy="4140000"/>
          </a:xfrm>
        </p:spPr>
        <p:txBody>
          <a:bodyPr/>
          <a:lstStyle/>
          <a:p>
            <a:pPr marL="180000" lvl="1" indent="0">
              <a:buNone/>
            </a:pPr>
            <a:r>
              <a:rPr lang="nl-NL" sz="2000" noProof="0" dirty="0"/>
              <a:t>Vroegtijdige inschatting van de effecten van EU-beleidsvoorstellen in het Europese grondgebied</a:t>
            </a:r>
          </a:p>
          <a:p>
            <a:pPr marL="180000" lvl="1" indent="0">
              <a:buNone/>
            </a:pPr>
            <a:endParaRPr lang="nl-NL" sz="2000" dirty="0"/>
          </a:p>
          <a:p>
            <a:pPr marL="180000" lvl="1" indent="0">
              <a:buNone/>
            </a:pPr>
            <a:r>
              <a:rPr lang="nl-NL" sz="2000" noProof="0" dirty="0"/>
              <a:t>Methoden nog in ontwikkelingen. Soms lijkt op een EIA of SEA (breed blik op impacts)</a:t>
            </a:r>
          </a:p>
          <a:p>
            <a:pPr marL="180000" lvl="1" indent="0">
              <a:buNone/>
            </a:pPr>
            <a:endParaRPr lang="nl-NL" sz="2000" dirty="0"/>
          </a:p>
          <a:p>
            <a:pPr marL="180000" lvl="1" indent="0">
              <a:buNone/>
            </a:pPr>
            <a:r>
              <a:rPr lang="nl-NL" sz="2000" dirty="0"/>
              <a:t>ESPON heeft een online tool ontworpen om een TIA uit te voeren als workshop. Daar gaan we vandaag mee oefenen! </a:t>
            </a:r>
            <a:endParaRPr lang="nl-NL" sz="2000" noProof="0" dirty="0"/>
          </a:p>
          <a:p>
            <a:pPr marL="180000" lvl="1" indent="0">
              <a:buNone/>
            </a:pPr>
            <a:endParaRPr lang="nl-NL" sz="2000" noProof="0" dirty="0"/>
          </a:p>
        </p:txBody>
      </p:sp>
      <p:pic>
        <p:nvPicPr>
          <p:cNvPr id="8" name="Picture 7">
            <a:extLst>
              <a:ext uri="{FF2B5EF4-FFF2-40B4-BE49-F238E27FC236}">
                <a16:creationId xmlns:a16="http://schemas.microsoft.com/office/drawing/2014/main" id="{6CC26194-E54A-4501-1E7A-D4E7C5C75D81}"/>
              </a:ext>
            </a:extLst>
          </p:cNvPr>
          <p:cNvPicPr>
            <a:picLocks noChangeAspect="1"/>
          </p:cNvPicPr>
          <p:nvPr/>
        </p:nvPicPr>
        <p:blipFill>
          <a:blip r:embed="rId3"/>
          <a:stretch>
            <a:fillRect/>
          </a:stretch>
        </p:blipFill>
        <p:spPr>
          <a:xfrm>
            <a:off x="5940000" y="1525745"/>
            <a:ext cx="6134415" cy="5048509"/>
          </a:xfrm>
          <a:prstGeom prst="rect">
            <a:avLst/>
          </a:prstGeom>
        </p:spPr>
      </p:pic>
      <p:sp>
        <p:nvSpPr>
          <p:cNvPr id="5" name="TextBox 4">
            <a:extLst>
              <a:ext uri="{FF2B5EF4-FFF2-40B4-BE49-F238E27FC236}">
                <a16:creationId xmlns:a16="http://schemas.microsoft.com/office/drawing/2014/main" id="{0A2B1AF4-F372-C197-DFBE-21512FBD225E}"/>
              </a:ext>
            </a:extLst>
          </p:cNvPr>
          <p:cNvSpPr txBox="1"/>
          <p:nvPr/>
        </p:nvSpPr>
        <p:spPr>
          <a:xfrm>
            <a:off x="5940000" y="1035079"/>
            <a:ext cx="6096000" cy="276999"/>
          </a:xfrm>
          <a:prstGeom prst="rect">
            <a:avLst/>
          </a:prstGeom>
          <a:noFill/>
        </p:spPr>
        <p:txBody>
          <a:bodyPr wrap="square">
            <a:spAutoFit/>
          </a:bodyPr>
          <a:lstStyle/>
          <a:p>
            <a:r>
              <a:rPr lang="en-US" sz="1200" dirty="0">
                <a:hlinkClick r:id="rId4"/>
              </a:rPr>
              <a:t>https://tiatool.espon.eu/TiaToolv2/welcome</a:t>
            </a:r>
            <a:r>
              <a:rPr lang="en-US" sz="1200" dirty="0"/>
              <a:t> </a:t>
            </a:r>
          </a:p>
        </p:txBody>
      </p:sp>
    </p:spTree>
    <p:extLst>
      <p:ext uri="{BB962C8B-B14F-4D97-AF65-F5344CB8AC3E}">
        <p14:creationId xmlns:p14="http://schemas.microsoft.com/office/powerpoint/2010/main" val="20895536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5D743-BFE4-476E-8576-F3E198F206AD}"/>
              </a:ext>
            </a:extLst>
          </p:cNvPr>
          <p:cNvSpPr>
            <a:spLocks noGrp="1"/>
          </p:cNvSpPr>
          <p:nvPr>
            <p:ph type="title"/>
          </p:nvPr>
        </p:nvSpPr>
        <p:spPr/>
        <p:txBody>
          <a:bodyPr/>
          <a:lstStyle/>
          <a:p>
            <a:r>
              <a:rPr lang="nl-NL" dirty="0">
                <a:solidFill>
                  <a:srgbClr val="777C00"/>
                </a:solidFill>
              </a:rPr>
              <a:t>Stap 1: brainstorm over effecten</a:t>
            </a:r>
            <a:endParaRPr lang="nl-NL" noProof="0" dirty="0">
              <a:solidFill>
                <a:srgbClr val="777C00"/>
              </a:solidFill>
            </a:endParaRPr>
          </a:p>
        </p:txBody>
      </p:sp>
      <p:sp>
        <p:nvSpPr>
          <p:cNvPr id="3" name="Content Placeholder 2">
            <a:extLst>
              <a:ext uri="{FF2B5EF4-FFF2-40B4-BE49-F238E27FC236}">
                <a16:creationId xmlns:a16="http://schemas.microsoft.com/office/drawing/2014/main" id="{57EC2783-3F13-4B8A-B65C-4B8A72640F43}"/>
              </a:ext>
            </a:extLst>
          </p:cNvPr>
          <p:cNvSpPr>
            <a:spLocks noGrp="1"/>
          </p:cNvSpPr>
          <p:nvPr>
            <p:ph idx="1"/>
          </p:nvPr>
        </p:nvSpPr>
        <p:spPr>
          <a:xfrm>
            <a:off x="1080000" y="1980000"/>
            <a:ext cx="6779730" cy="4140000"/>
          </a:xfrm>
        </p:spPr>
        <p:txBody>
          <a:bodyPr/>
          <a:lstStyle/>
          <a:p>
            <a:pPr marL="180000" lvl="1" indent="0">
              <a:buNone/>
            </a:pPr>
            <a:r>
              <a:rPr lang="nl-NL" sz="2000" noProof="0" dirty="0"/>
              <a:t>Stel voor: er komt een harde verplichting aan alle lidstaten om de EU doelstelling “no net land take in 2050” te halen. Met tussenstappen in 2030 en 2040 net zoals bij CO2. </a:t>
            </a:r>
          </a:p>
          <a:p>
            <a:pPr marL="180000" lvl="1" indent="0">
              <a:buNone/>
            </a:pPr>
            <a:endParaRPr lang="nl-NL" sz="2000" dirty="0"/>
          </a:p>
          <a:p>
            <a:pPr marL="180000" lvl="1" indent="0">
              <a:buNone/>
            </a:pPr>
            <a:r>
              <a:rPr lang="nl-NL" sz="2000" noProof="0" dirty="0"/>
              <a:t>Een monitoringsysteem wordt ingevoerd om lidstaten aan te spreken in gevallen van niet-naleving. </a:t>
            </a:r>
          </a:p>
          <a:p>
            <a:pPr marL="180000" lvl="1" indent="0">
              <a:buNone/>
            </a:pPr>
            <a:endParaRPr lang="nl-NL" sz="2000" dirty="0"/>
          </a:p>
          <a:p>
            <a:pPr marL="180000" lvl="1" indent="0">
              <a:buNone/>
            </a:pPr>
            <a:r>
              <a:rPr lang="nl-NL" sz="2000" dirty="0"/>
              <a:t>We praten </a:t>
            </a:r>
            <a:r>
              <a:rPr lang="nl-NL" sz="2000" dirty="0">
                <a:highlight>
                  <a:srgbClr val="FFFF00"/>
                </a:highlight>
              </a:rPr>
              <a:t>5 minuten </a:t>
            </a:r>
            <a:r>
              <a:rPr lang="nl-NL" sz="2000" dirty="0"/>
              <a:t>over de mogelijke effecten op:</a:t>
            </a:r>
          </a:p>
          <a:p>
            <a:pPr marL="637200" lvl="1" indent="-457200">
              <a:buFont typeface="+mj-lt"/>
              <a:buAutoNum type="arabicPeriod"/>
            </a:pPr>
            <a:r>
              <a:rPr lang="nl-NL" sz="2000" noProof="0" dirty="0"/>
              <a:t>Economie</a:t>
            </a:r>
          </a:p>
          <a:p>
            <a:pPr marL="637200" lvl="1" indent="-457200">
              <a:buFont typeface="+mj-lt"/>
              <a:buAutoNum type="arabicPeriod"/>
            </a:pPr>
            <a:r>
              <a:rPr lang="nl-NL" sz="2000" dirty="0"/>
              <a:t>Milieu</a:t>
            </a:r>
          </a:p>
          <a:p>
            <a:pPr marL="637200" lvl="1" indent="-457200">
              <a:buFont typeface="+mj-lt"/>
              <a:buAutoNum type="arabicPeriod"/>
            </a:pPr>
            <a:r>
              <a:rPr lang="nl-NL" sz="2000" dirty="0"/>
              <a:t>Maatschappij</a:t>
            </a:r>
          </a:p>
          <a:p>
            <a:pPr marL="637200" lvl="1" indent="-457200">
              <a:buFont typeface="+mj-lt"/>
              <a:buAutoNum type="arabicPeriod"/>
            </a:pPr>
            <a:r>
              <a:rPr lang="nl-NL" sz="2000" noProof="0" dirty="0"/>
              <a:t>Governance</a:t>
            </a:r>
          </a:p>
          <a:p>
            <a:pPr marL="180000" lvl="1" indent="0">
              <a:buNone/>
            </a:pPr>
            <a:endParaRPr lang="nl-NL" sz="2000" noProof="0" dirty="0"/>
          </a:p>
        </p:txBody>
      </p:sp>
      <p:pic>
        <p:nvPicPr>
          <p:cNvPr id="7" name="Picture 6" descr="A white board on a black stand&#10;&#10;Description automatically generated">
            <a:extLst>
              <a:ext uri="{FF2B5EF4-FFF2-40B4-BE49-F238E27FC236}">
                <a16:creationId xmlns:a16="http://schemas.microsoft.com/office/drawing/2014/main" id="{1C5F179E-BF16-FA48-8B83-103F7D8276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99731" y="2065107"/>
            <a:ext cx="2991179" cy="4494942"/>
          </a:xfrm>
          <a:prstGeom prst="rect">
            <a:avLst/>
          </a:prstGeom>
        </p:spPr>
      </p:pic>
    </p:spTree>
    <p:extLst>
      <p:ext uri="{BB962C8B-B14F-4D97-AF65-F5344CB8AC3E}">
        <p14:creationId xmlns:p14="http://schemas.microsoft.com/office/powerpoint/2010/main" val="7813985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board on a black stand&#10;&#10;Description automatically generated">
            <a:extLst>
              <a:ext uri="{FF2B5EF4-FFF2-40B4-BE49-F238E27FC236}">
                <a16:creationId xmlns:a16="http://schemas.microsoft.com/office/drawing/2014/main" id="{1C5F179E-BF16-FA48-8B83-103F7D8276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01" y="1479480"/>
            <a:ext cx="2991179" cy="4494942"/>
          </a:xfrm>
          <a:prstGeom prst="rect">
            <a:avLst/>
          </a:prstGeom>
        </p:spPr>
      </p:pic>
      <p:pic>
        <p:nvPicPr>
          <p:cNvPr id="9" name="Picture 8">
            <a:extLst>
              <a:ext uri="{FF2B5EF4-FFF2-40B4-BE49-F238E27FC236}">
                <a16:creationId xmlns:a16="http://schemas.microsoft.com/office/drawing/2014/main" id="{45C75342-5A99-FF7F-2371-60CBDE5BCE54}"/>
              </a:ext>
            </a:extLst>
          </p:cNvPr>
          <p:cNvPicPr>
            <a:picLocks noChangeAspect="1"/>
          </p:cNvPicPr>
          <p:nvPr/>
        </p:nvPicPr>
        <p:blipFill>
          <a:blip r:embed="rId4"/>
          <a:stretch>
            <a:fillRect/>
          </a:stretch>
        </p:blipFill>
        <p:spPr>
          <a:xfrm>
            <a:off x="6807368" y="1858403"/>
            <a:ext cx="5091644" cy="3669093"/>
          </a:xfrm>
          <a:prstGeom prst="rect">
            <a:avLst/>
          </a:prstGeom>
        </p:spPr>
      </p:pic>
      <p:pic>
        <p:nvPicPr>
          <p:cNvPr id="10" name="Grafik 77" descr="IMG_3003.JPG">
            <a:extLst>
              <a:ext uri="{FF2B5EF4-FFF2-40B4-BE49-F238E27FC236}">
                <a16:creationId xmlns:a16="http://schemas.microsoft.com/office/drawing/2014/main" id="{636D42FF-4F36-3BAF-5C71-E17AE2E3E4BC}"/>
              </a:ext>
            </a:extLst>
          </p:cNvPr>
          <p:cNvPicPr>
            <a:picLocks noChangeAspect="1"/>
          </p:cNvPicPr>
          <p:nvPr/>
        </p:nvPicPr>
        <p:blipFill rotWithShape="1">
          <a:blip r:embed="rId5">
            <a:extLst>
              <a:ext uri="{28A0092B-C50C-407E-A947-70E740481C1C}">
                <a14:useLocalDpi xmlns:a14="http://schemas.microsoft.com/office/drawing/2010/main" val="0"/>
              </a:ext>
            </a:extLst>
          </a:blip>
          <a:srcRect l="30654" t="31311" r="27555"/>
          <a:stretch/>
        </p:blipFill>
        <p:spPr bwMode="auto">
          <a:xfrm>
            <a:off x="2897312" y="1263721"/>
            <a:ext cx="3739793" cy="4710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Arrow Connector 11">
            <a:extLst>
              <a:ext uri="{FF2B5EF4-FFF2-40B4-BE49-F238E27FC236}">
                <a16:creationId xmlns:a16="http://schemas.microsoft.com/office/drawing/2014/main" id="{AA287D3E-9100-1B9C-ECCE-DD8CB616121C}"/>
              </a:ext>
            </a:extLst>
          </p:cNvPr>
          <p:cNvCxnSpPr>
            <a:cxnSpLocks/>
          </p:cNvCxnSpPr>
          <p:nvPr/>
        </p:nvCxnSpPr>
        <p:spPr>
          <a:xfrm>
            <a:off x="1797978" y="3215812"/>
            <a:ext cx="5938462"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15834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5D743-BFE4-476E-8576-F3E198F206AD}"/>
              </a:ext>
            </a:extLst>
          </p:cNvPr>
          <p:cNvSpPr>
            <a:spLocks noGrp="1"/>
          </p:cNvSpPr>
          <p:nvPr>
            <p:ph type="title"/>
          </p:nvPr>
        </p:nvSpPr>
        <p:spPr/>
        <p:txBody>
          <a:bodyPr/>
          <a:lstStyle/>
          <a:p>
            <a:r>
              <a:rPr lang="nl-NL" dirty="0">
                <a:solidFill>
                  <a:srgbClr val="777C00"/>
                </a:solidFill>
              </a:rPr>
              <a:t>Stap 2: indicatoren kiezen</a:t>
            </a:r>
            <a:endParaRPr lang="nl-NL" noProof="0" dirty="0">
              <a:solidFill>
                <a:srgbClr val="777C00"/>
              </a:solidFill>
            </a:endParaRPr>
          </a:p>
        </p:txBody>
      </p:sp>
      <p:sp>
        <p:nvSpPr>
          <p:cNvPr id="3" name="Content Placeholder 2">
            <a:extLst>
              <a:ext uri="{FF2B5EF4-FFF2-40B4-BE49-F238E27FC236}">
                <a16:creationId xmlns:a16="http://schemas.microsoft.com/office/drawing/2014/main" id="{57EC2783-3F13-4B8A-B65C-4B8A72640F43}"/>
              </a:ext>
            </a:extLst>
          </p:cNvPr>
          <p:cNvSpPr>
            <a:spLocks noGrp="1"/>
          </p:cNvSpPr>
          <p:nvPr>
            <p:ph idx="1"/>
          </p:nvPr>
        </p:nvSpPr>
        <p:spPr>
          <a:xfrm>
            <a:off x="1080000" y="1980000"/>
            <a:ext cx="6779730" cy="4140000"/>
          </a:xfrm>
        </p:spPr>
        <p:txBody>
          <a:bodyPr/>
          <a:lstStyle/>
          <a:p>
            <a:pPr marL="180000" lvl="1" indent="0">
              <a:buNone/>
            </a:pPr>
            <a:r>
              <a:rPr lang="nl-NL" sz="2000" noProof="0" dirty="0"/>
              <a:t>De belangrijkste effecten moeten gemeten kunnen worden met indicatoren. Welke zijn hierbij relevant? </a:t>
            </a:r>
          </a:p>
          <a:p>
            <a:pPr marL="180000" lvl="1" indent="0">
              <a:buNone/>
            </a:pPr>
            <a:r>
              <a:rPr lang="nl-NL" sz="2000" dirty="0"/>
              <a:t>- </a:t>
            </a:r>
            <a:r>
              <a:rPr lang="nl-NL" sz="2000" dirty="0">
                <a:highlight>
                  <a:srgbClr val="FFFF00"/>
                </a:highlight>
              </a:rPr>
              <a:t>Verzamel 3-4 uit de zaal </a:t>
            </a:r>
          </a:p>
          <a:p>
            <a:pPr marL="180000" lvl="1" indent="0">
              <a:buNone/>
            </a:pPr>
            <a:endParaRPr lang="nl-NL" sz="2000" noProof="0" dirty="0"/>
          </a:p>
          <a:p>
            <a:pPr marL="180000" lvl="1" indent="0">
              <a:buNone/>
            </a:pPr>
            <a:r>
              <a:rPr lang="nl-NL" sz="2000" noProof="0" dirty="0"/>
              <a:t>De TIA tool bevat een groot aantal ingebouwde indicatoren. Welke komen het meest dichtbij wat in het vorige stap werd bedoeld? </a:t>
            </a:r>
          </a:p>
          <a:p>
            <a:pPr marL="180000" lvl="1" indent="0">
              <a:buNone/>
            </a:pPr>
            <a:r>
              <a:rPr lang="nl-NL" sz="2000" dirty="0"/>
              <a:t>- </a:t>
            </a:r>
            <a:r>
              <a:rPr lang="nl-NL" sz="2000" dirty="0" err="1">
                <a:highlight>
                  <a:srgbClr val="FFFF00"/>
                </a:highlight>
              </a:rPr>
              <a:t>Doorscrollen</a:t>
            </a:r>
            <a:r>
              <a:rPr lang="nl-NL" sz="2000" dirty="0">
                <a:highlight>
                  <a:srgbClr val="FFFF00"/>
                </a:highlight>
              </a:rPr>
              <a:t> tool en 1-2 aanwijzen</a:t>
            </a:r>
          </a:p>
          <a:p>
            <a:pPr marL="180000" lvl="1" indent="0">
              <a:buNone/>
            </a:pPr>
            <a:endParaRPr lang="nl-NL" sz="2000" dirty="0"/>
          </a:p>
          <a:p>
            <a:pPr marL="180000" lvl="1" indent="0">
              <a:buNone/>
            </a:pPr>
            <a:r>
              <a:rPr lang="nl-NL" sz="2000" noProof="0" dirty="0"/>
              <a:t>Welke indicatoren zit er niet bij, maar moet wel voor een echte TIA?</a:t>
            </a:r>
          </a:p>
        </p:txBody>
      </p:sp>
    </p:spTree>
    <p:extLst>
      <p:ext uri="{BB962C8B-B14F-4D97-AF65-F5344CB8AC3E}">
        <p14:creationId xmlns:p14="http://schemas.microsoft.com/office/powerpoint/2010/main" val="7578515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5D743-BFE4-476E-8576-F3E198F206AD}"/>
              </a:ext>
            </a:extLst>
          </p:cNvPr>
          <p:cNvSpPr>
            <a:spLocks noGrp="1"/>
          </p:cNvSpPr>
          <p:nvPr>
            <p:ph type="title"/>
          </p:nvPr>
        </p:nvSpPr>
        <p:spPr/>
        <p:txBody>
          <a:bodyPr/>
          <a:lstStyle/>
          <a:p>
            <a:r>
              <a:rPr lang="nl-NL" dirty="0">
                <a:solidFill>
                  <a:srgbClr val="777C00"/>
                </a:solidFill>
              </a:rPr>
              <a:t>Stap 3: stemmen op impact</a:t>
            </a:r>
            <a:endParaRPr lang="nl-NL" noProof="0" dirty="0">
              <a:solidFill>
                <a:srgbClr val="777C00"/>
              </a:solidFill>
            </a:endParaRPr>
          </a:p>
        </p:txBody>
      </p:sp>
      <p:sp>
        <p:nvSpPr>
          <p:cNvPr id="3" name="Content Placeholder 2">
            <a:extLst>
              <a:ext uri="{FF2B5EF4-FFF2-40B4-BE49-F238E27FC236}">
                <a16:creationId xmlns:a16="http://schemas.microsoft.com/office/drawing/2014/main" id="{57EC2783-3F13-4B8A-B65C-4B8A72640F43}"/>
              </a:ext>
            </a:extLst>
          </p:cNvPr>
          <p:cNvSpPr>
            <a:spLocks noGrp="1"/>
          </p:cNvSpPr>
          <p:nvPr>
            <p:ph idx="1"/>
          </p:nvPr>
        </p:nvSpPr>
        <p:spPr>
          <a:xfrm>
            <a:off x="1080000" y="1980000"/>
            <a:ext cx="6779730" cy="4140000"/>
          </a:xfrm>
        </p:spPr>
        <p:txBody>
          <a:bodyPr/>
          <a:lstStyle/>
          <a:p>
            <a:pPr marL="180000" lvl="1" indent="0">
              <a:buNone/>
            </a:pPr>
            <a:r>
              <a:rPr lang="nl-NL" sz="2000" noProof="0" dirty="0"/>
              <a:t>Voor elk indicator een stem uitbrengen.</a:t>
            </a:r>
          </a:p>
          <a:p>
            <a:pPr marL="180000" lvl="1" indent="0">
              <a:buNone/>
            </a:pPr>
            <a:endParaRPr lang="nl-NL" sz="2000" dirty="0"/>
          </a:p>
          <a:p>
            <a:pPr marL="180000" lvl="1" indent="0">
              <a:buNone/>
            </a:pPr>
            <a:r>
              <a:rPr lang="nl-NL" sz="2000" noProof="0" dirty="0"/>
              <a:t>++	positief sterk effect</a:t>
            </a:r>
          </a:p>
          <a:p>
            <a:pPr marL="180000" lvl="1" indent="0">
              <a:buNone/>
            </a:pPr>
            <a:r>
              <a:rPr lang="nl-NL" sz="2000" dirty="0"/>
              <a:t>+	positief zwak effect</a:t>
            </a:r>
          </a:p>
          <a:p>
            <a:pPr marL="180000" lvl="1" indent="0">
              <a:buNone/>
            </a:pPr>
            <a:r>
              <a:rPr lang="nl-NL" sz="2000" noProof="0" dirty="0"/>
              <a:t>0	geen/onbekend/neutraal</a:t>
            </a:r>
            <a:r>
              <a:rPr lang="nl-NL" sz="2000" dirty="0"/>
              <a:t> effect</a:t>
            </a:r>
          </a:p>
          <a:p>
            <a:pPr marL="180000" lvl="1" indent="0">
              <a:buNone/>
            </a:pPr>
            <a:r>
              <a:rPr lang="nl-NL" sz="2000" noProof="0" dirty="0"/>
              <a:t>-	</a:t>
            </a:r>
            <a:r>
              <a:rPr lang="nl-NL" sz="2000" dirty="0"/>
              <a:t>negatief zwak effect</a:t>
            </a:r>
          </a:p>
          <a:p>
            <a:pPr lvl="1">
              <a:buFontTx/>
              <a:buChar char="-"/>
            </a:pPr>
            <a:r>
              <a:rPr lang="nl-NL" sz="2000" noProof="0" dirty="0"/>
              <a:t>- 	negatief sterk effect</a:t>
            </a:r>
          </a:p>
          <a:p>
            <a:pPr lvl="1">
              <a:buFontTx/>
              <a:buChar char="-"/>
            </a:pPr>
            <a:endParaRPr lang="nl-NL" sz="2000" dirty="0"/>
          </a:p>
          <a:p>
            <a:pPr>
              <a:buFontTx/>
              <a:buChar char="-"/>
            </a:pPr>
            <a:endParaRPr lang="nl-NL" sz="2200" noProof="0" dirty="0"/>
          </a:p>
        </p:txBody>
      </p:sp>
      <p:pic>
        <p:nvPicPr>
          <p:cNvPr id="5" name="Picture 4">
            <a:extLst>
              <a:ext uri="{FF2B5EF4-FFF2-40B4-BE49-F238E27FC236}">
                <a16:creationId xmlns:a16="http://schemas.microsoft.com/office/drawing/2014/main" id="{95BED54E-5971-0573-2551-28CB035340EF}"/>
              </a:ext>
            </a:extLst>
          </p:cNvPr>
          <p:cNvPicPr>
            <a:picLocks noChangeAspect="1"/>
          </p:cNvPicPr>
          <p:nvPr/>
        </p:nvPicPr>
        <p:blipFill>
          <a:blip r:embed="rId3"/>
          <a:stretch>
            <a:fillRect/>
          </a:stretch>
        </p:blipFill>
        <p:spPr>
          <a:xfrm>
            <a:off x="6024261" y="1680990"/>
            <a:ext cx="6024955" cy="4925285"/>
          </a:xfrm>
          <a:prstGeom prst="rect">
            <a:avLst/>
          </a:prstGeom>
        </p:spPr>
      </p:pic>
    </p:spTree>
    <p:extLst>
      <p:ext uri="{BB962C8B-B14F-4D97-AF65-F5344CB8AC3E}">
        <p14:creationId xmlns:p14="http://schemas.microsoft.com/office/powerpoint/2010/main" val="4708071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5D743-BFE4-476E-8576-F3E198F206AD}"/>
              </a:ext>
            </a:extLst>
          </p:cNvPr>
          <p:cNvSpPr>
            <a:spLocks noGrp="1"/>
          </p:cNvSpPr>
          <p:nvPr>
            <p:ph type="title"/>
          </p:nvPr>
        </p:nvSpPr>
        <p:spPr/>
        <p:txBody>
          <a:bodyPr/>
          <a:lstStyle/>
          <a:p>
            <a:r>
              <a:rPr lang="nl-NL" dirty="0">
                <a:solidFill>
                  <a:srgbClr val="777C00"/>
                </a:solidFill>
              </a:rPr>
              <a:t>Stap 4: berekenen (door tool)</a:t>
            </a:r>
            <a:endParaRPr lang="nl-NL" noProof="0" dirty="0">
              <a:solidFill>
                <a:srgbClr val="777C00"/>
              </a:solidFill>
            </a:endParaRPr>
          </a:p>
        </p:txBody>
      </p:sp>
      <p:sp>
        <p:nvSpPr>
          <p:cNvPr id="3" name="Content Placeholder 2">
            <a:extLst>
              <a:ext uri="{FF2B5EF4-FFF2-40B4-BE49-F238E27FC236}">
                <a16:creationId xmlns:a16="http://schemas.microsoft.com/office/drawing/2014/main" id="{57EC2783-3F13-4B8A-B65C-4B8A72640F43}"/>
              </a:ext>
            </a:extLst>
          </p:cNvPr>
          <p:cNvSpPr>
            <a:spLocks noGrp="1"/>
          </p:cNvSpPr>
          <p:nvPr>
            <p:ph idx="1"/>
          </p:nvPr>
        </p:nvSpPr>
        <p:spPr>
          <a:xfrm>
            <a:off x="1080000" y="1980000"/>
            <a:ext cx="6779730" cy="4140000"/>
          </a:xfrm>
        </p:spPr>
        <p:txBody>
          <a:bodyPr/>
          <a:lstStyle/>
          <a:p>
            <a:pPr marL="180000" lvl="1" indent="0">
              <a:buNone/>
            </a:pPr>
            <a:r>
              <a:rPr lang="nl-NL" sz="2000" noProof="0" dirty="0"/>
              <a:t>Voor elk indicator een stem uitbrengen.</a:t>
            </a:r>
          </a:p>
          <a:p>
            <a:pPr marL="180000" lvl="1" indent="0">
              <a:buNone/>
            </a:pPr>
            <a:endParaRPr lang="nl-NL" sz="2000" dirty="0"/>
          </a:p>
          <a:p>
            <a:pPr marL="180000" lvl="1" indent="0">
              <a:buNone/>
            </a:pPr>
            <a:r>
              <a:rPr lang="nl-NL" sz="2000" noProof="0" dirty="0"/>
              <a:t>++	positief sterk effect</a:t>
            </a:r>
          </a:p>
          <a:p>
            <a:pPr marL="180000" lvl="1" indent="0">
              <a:buNone/>
            </a:pPr>
            <a:r>
              <a:rPr lang="nl-NL" sz="2000" dirty="0"/>
              <a:t>+	positief zwak effect</a:t>
            </a:r>
          </a:p>
          <a:p>
            <a:pPr marL="180000" lvl="1" indent="0">
              <a:buNone/>
            </a:pPr>
            <a:r>
              <a:rPr lang="nl-NL" sz="2000" noProof="0" dirty="0"/>
              <a:t>0	geen/onbekend/neutraal</a:t>
            </a:r>
            <a:r>
              <a:rPr lang="nl-NL" sz="2000" dirty="0"/>
              <a:t> effect</a:t>
            </a:r>
          </a:p>
          <a:p>
            <a:pPr marL="180000" lvl="1" indent="0">
              <a:buNone/>
            </a:pPr>
            <a:r>
              <a:rPr lang="nl-NL" sz="2000" noProof="0" dirty="0"/>
              <a:t>-	</a:t>
            </a:r>
            <a:r>
              <a:rPr lang="nl-NL" sz="2000" dirty="0"/>
              <a:t>negatief zwak effect</a:t>
            </a:r>
          </a:p>
          <a:p>
            <a:pPr marL="180000" lvl="1" indent="0">
              <a:buNone/>
            </a:pPr>
            <a:r>
              <a:rPr lang="nl-NL" sz="2000" noProof="0" dirty="0"/>
              <a:t>- - 	negatief sterk effect</a:t>
            </a:r>
          </a:p>
        </p:txBody>
      </p:sp>
      <p:pic>
        <p:nvPicPr>
          <p:cNvPr id="4" name="Picture 3">
            <a:extLst>
              <a:ext uri="{FF2B5EF4-FFF2-40B4-BE49-F238E27FC236}">
                <a16:creationId xmlns:a16="http://schemas.microsoft.com/office/drawing/2014/main" id="{FBB79B3C-C7B9-4001-459B-66171BCA7D50}"/>
              </a:ext>
            </a:extLst>
          </p:cNvPr>
          <p:cNvPicPr>
            <a:picLocks noChangeAspect="1"/>
          </p:cNvPicPr>
          <p:nvPr/>
        </p:nvPicPr>
        <p:blipFill rotWithShape="1">
          <a:blip r:embed="rId3"/>
          <a:srcRect t="24236"/>
          <a:stretch/>
        </p:blipFill>
        <p:spPr>
          <a:xfrm>
            <a:off x="842481" y="1837124"/>
            <a:ext cx="9088692" cy="4738434"/>
          </a:xfrm>
          <a:prstGeom prst="rect">
            <a:avLst/>
          </a:prstGeom>
        </p:spPr>
      </p:pic>
    </p:spTree>
    <p:extLst>
      <p:ext uri="{BB962C8B-B14F-4D97-AF65-F5344CB8AC3E}">
        <p14:creationId xmlns:p14="http://schemas.microsoft.com/office/powerpoint/2010/main" val="19298135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5D743-BFE4-476E-8576-F3E198F206AD}"/>
              </a:ext>
            </a:extLst>
          </p:cNvPr>
          <p:cNvSpPr>
            <a:spLocks noGrp="1"/>
          </p:cNvSpPr>
          <p:nvPr>
            <p:ph type="title"/>
          </p:nvPr>
        </p:nvSpPr>
        <p:spPr/>
        <p:txBody>
          <a:bodyPr/>
          <a:lstStyle/>
          <a:p>
            <a:r>
              <a:rPr lang="nl-NL">
                <a:solidFill>
                  <a:srgbClr val="777C00"/>
                </a:solidFill>
              </a:rPr>
              <a:t>Stap 5: </a:t>
            </a:r>
            <a:r>
              <a:rPr lang="nl-NL" dirty="0">
                <a:solidFill>
                  <a:srgbClr val="777C00"/>
                </a:solidFill>
              </a:rPr>
              <a:t>bespreken van output</a:t>
            </a:r>
            <a:endParaRPr lang="nl-NL" noProof="0" dirty="0">
              <a:solidFill>
                <a:srgbClr val="777C00"/>
              </a:solidFill>
            </a:endParaRPr>
          </a:p>
        </p:txBody>
      </p:sp>
      <p:sp>
        <p:nvSpPr>
          <p:cNvPr id="3" name="Content Placeholder 2">
            <a:extLst>
              <a:ext uri="{FF2B5EF4-FFF2-40B4-BE49-F238E27FC236}">
                <a16:creationId xmlns:a16="http://schemas.microsoft.com/office/drawing/2014/main" id="{57EC2783-3F13-4B8A-B65C-4B8A72640F43}"/>
              </a:ext>
            </a:extLst>
          </p:cNvPr>
          <p:cNvSpPr>
            <a:spLocks noGrp="1"/>
          </p:cNvSpPr>
          <p:nvPr>
            <p:ph idx="1"/>
          </p:nvPr>
        </p:nvSpPr>
        <p:spPr>
          <a:xfrm>
            <a:off x="1080000" y="1980000"/>
            <a:ext cx="5885879" cy="4140000"/>
          </a:xfrm>
        </p:spPr>
        <p:txBody>
          <a:bodyPr/>
          <a:lstStyle/>
          <a:p>
            <a:pPr marL="180000" lvl="1" indent="0">
              <a:buNone/>
            </a:pPr>
            <a:r>
              <a:rPr lang="nl-NL" sz="2000" noProof="0" dirty="0"/>
              <a:t>Kaarten worden gegenereerd over verspreiding van effecten in Europa, rekening houdend met de regionale gevoeligheid </a:t>
            </a:r>
            <a:r>
              <a:rPr lang="nl-NL" sz="2000" noProof="0" dirty="0" err="1"/>
              <a:t>mbt</a:t>
            </a:r>
            <a:r>
              <a:rPr lang="nl-NL" sz="2000" noProof="0" dirty="0"/>
              <a:t> een indicator</a:t>
            </a:r>
          </a:p>
          <a:p>
            <a:pPr marL="180000" lvl="1" indent="0">
              <a:buNone/>
            </a:pPr>
            <a:endParaRPr lang="nl-NL" sz="2000" dirty="0"/>
          </a:p>
          <a:p>
            <a:pPr marL="180000" lvl="1" indent="0">
              <a:buNone/>
            </a:pPr>
            <a:r>
              <a:rPr lang="nl-NL" sz="2000" noProof="0" dirty="0"/>
              <a:t>NB: uitkomst is gebaseerd op de mening van de deelnemers en de informatie over de gevoeligheid van regio’s, dus het is vooral een visualisatie van hun input!</a:t>
            </a:r>
          </a:p>
          <a:p>
            <a:pPr marL="180000" lvl="1" indent="0">
              <a:buNone/>
            </a:pPr>
            <a:endParaRPr lang="nl-NL" sz="2000" dirty="0"/>
          </a:p>
          <a:p>
            <a:pPr marL="180000" lvl="1" indent="0">
              <a:buNone/>
            </a:pPr>
            <a:r>
              <a:rPr lang="nl-NL" sz="2000" noProof="0" dirty="0">
                <a:highlight>
                  <a:srgbClr val="FFFF00"/>
                </a:highlight>
              </a:rPr>
              <a:t>Vraag 1: is de spreiding herkenbaar?</a:t>
            </a:r>
          </a:p>
          <a:p>
            <a:pPr marL="180000" lvl="1" indent="0">
              <a:buNone/>
            </a:pPr>
            <a:r>
              <a:rPr lang="nl-NL" sz="2000" dirty="0">
                <a:highlight>
                  <a:srgbClr val="FFFF00"/>
                </a:highlight>
              </a:rPr>
              <a:t>Vraag 2: roept de spreiding (politieke) vragen op?</a:t>
            </a:r>
          </a:p>
        </p:txBody>
      </p:sp>
      <p:pic>
        <p:nvPicPr>
          <p:cNvPr id="6" name="Picture 5">
            <a:extLst>
              <a:ext uri="{FF2B5EF4-FFF2-40B4-BE49-F238E27FC236}">
                <a16:creationId xmlns:a16="http://schemas.microsoft.com/office/drawing/2014/main" id="{2D9AF124-01F6-1DA0-4835-819C003D4983}"/>
              </a:ext>
            </a:extLst>
          </p:cNvPr>
          <p:cNvPicPr>
            <a:picLocks noChangeAspect="1"/>
          </p:cNvPicPr>
          <p:nvPr/>
        </p:nvPicPr>
        <p:blipFill>
          <a:blip r:embed="rId3"/>
          <a:stretch>
            <a:fillRect/>
          </a:stretch>
        </p:blipFill>
        <p:spPr>
          <a:xfrm>
            <a:off x="7338203" y="1884332"/>
            <a:ext cx="4419827" cy="4235668"/>
          </a:xfrm>
          <a:prstGeom prst="rect">
            <a:avLst/>
          </a:prstGeom>
        </p:spPr>
      </p:pic>
    </p:spTree>
    <p:extLst>
      <p:ext uri="{BB962C8B-B14F-4D97-AF65-F5344CB8AC3E}">
        <p14:creationId xmlns:p14="http://schemas.microsoft.com/office/powerpoint/2010/main" val="8718108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0" y="0"/>
            <a:ext cx="9144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l-NL"/>
          </a:p>
        </p:txBody>
      </p:sp>
      <p:sp>
        <p:nvSpPr>
          <p:cNvPr id="2" name="Rectangle 1"/>
          <p:cNvSpPr/>
          <p:nvPr/>
        </p:nvSpPr>
        <p:spPr>
          <a:xfrm>
            <a:off x="1861985" y="0"/>
            <a:ext cx="4666063" cy="2520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1344" y="252028"/>
            <a:ext cx="8353128" cy="64644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008673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22B2009-F965-F9B9-728B-156EE5FD58A6}"/>
              </a:ext>
            </a:extLst>
          </p:cNvPr>
          <p:cNvPicPr>
            <a:picLocks noChangeAspect="1"/>
          </p:cNvPicPr>
          <p:nvPr/>
        </p:nvPicPr>
        <p:blipFill>
          <a:blip r:embed="rId3"/>
          <a:stretch>
            <a:fillRect/>
          </a:stretch>
        </p:blipFill>
        <p:spPr>
          <a:xfrm>
            <a:off x="653995" y="1883743"/>
            <a:ext cx="4571148" cy="4057588"/>
          </a:xfrm>
          <a:prstGeom prst="rect">
            <a:avLst/>
          </a:prstGeom>
        </p:spPr>
      </p:pic>
      <p:pic>
        <p:nvPicPr>
          <p:cNvPr id="8" name="Picture 7">
            <a:extLst>
              <a:ext uri="{FF2B5EF4-FFF2-40B4-BE49-F238E27FC236}">
                <a16:creationId xmlns:a16="http://schemas.microsoft.com/office/drawing/2014/main" id="{5754877D-DA73-2E72-6A54-5E258DECAADF}"/>
              </a:ext>
            </a:extLst>
          </p:cNvPr>
          <p:cNvPicPr>
            <a:picLocks noChangeAspect="1"/>
          </p:cNvPicPr>
          <p:nvPr/>
        </p:nvPicPr>
        <p:blipFill>
          <a:blip r:embed="rId4"/>
          <a:stretch>
            <a:fillRect/>
          </a:stretch>
        </p:blipFill>
        <p:spPr>
          <a:xfrm>
            <a:off x="5431558" y="1883742"/>
            <a:ext cx="5872168" cy="4325227"/>
          </a:xfrm>
          <a:prstGeom prst="rect">
            <a:avLst/>
          </a:prstGeom>
        </p:spPr>
      </p:pic>
    </p:spTree>
    <p:extLst>
      <p:ext uri="{BB962C8B-B14F-4D97-AF65-F5344CB8AC3E}">
        <p14:creationId xmlns:p14="http://schemas.microsoft.com/office/powerpoint/2010/main" val="7971122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5D743-BFE4-476E-8576-F3E198F206AD}"/>
              </a:ext>
            </a:extLst>
          </p:cNvPr>
          <p:cNvSpPr>
            <a:spLocks noGrp="1"/>
          </p:cNvSpPr>
          <p:nvPr>
            <p:ph type="title"/>
          </p:nvPr>
        </p:nvSpPr>
        <p:spPr/>
        <p:txBody>
          <a:bodyPr/>
          <a:lstStyle/>
          <a:p>
            <a:r>
              <a:rPr lang="nl-NL" dirty="0">
                <a:solidFill>
                  <a:srgbClr val="777C00"/>
                </a:solidFill>
              </a:rPr>
              <a:t>Geen RO </a:t>
            </a:r>
            <a:r>
              <a:rPr lang="nl-NL" i="1" dirty="0">
                <a:solidFill>
                  <a:srgbClr val="777C00"/>
                </a:solidFill>
              </a:rPr>
              <a:t>beleid</a:t>
            </a:r>
            <a:r>
              <a:rPr lang="nl-NL" dirty="0">
                <a:solidFill>
                  <a:srgbClr val="777C00"/>
                </a:solidFill>
              </a:rPr>
              <a:t>, maar impact op RO</a:t>
            </a:r>
            <a:endParaRPr lang="nl-NL" noProof="0" dirty="0">
              <a:solidFill>
                <a:srgbClr val="777C00"/>
              </a:solidFill>
            </a:endParaRPr>
          </a:p>
        </p:txBody>
      </p:sp>
      <p:sp>
        <p:nvSpPr>
          <p:cNvPr id="4" name="Rectangle 3">
            <a:extLst>
              <a:ext uri="{FF2B5EF4-FFF2-40B4-BE49-F238E27FC236}">
                <a16:creationId xmlns:a16="http://schemas.microsoft.com/office/drawing/2014/main" id="{7B0765D6-151D-22B7-B746-05FA8940727B}"/>
              </a:ext>
            </a:extLst>
          </p:cNvPr>
          <p:cNvSpPr/>
          <p:nvPr/>
        </p:nvSpPr>
        <p:spPr>
          <a:xfrm>
            <a:off x="607712" y="4212404"/>
            <a:ext cx="10664575" cy="11507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B3711F2-6F35-98CA-DCDC-9ECE4CB008E6}"/>
              </a:ext>
            </a:extLst>
          </p:cNvPr>
          <p:cNvPicPr>
            <a:picLocks noChangeAspect="1"/>
          </p:cNvPicPr>
          <p:nvPr/>
        </p:nvPicPr>
        <p:blipFill>
          <a:blip r:embed="rId3"/>
          <a:stretch>
            <a:fillRect/>
          </a:stretch>
        </p:blipFill>
        <p:spPr>
          <a:xfrm>
            <a:off x="6096000" y="1737685"/>
            <a:ext cx="5370277" cy="4949438"/>
          </a:xfrm>
          <a:prstGeom prst="rect">
            <a:avLst/>
          </a:prstGeom>
        </p:spPr>
      </p:pic>
      <p:sp>
        <p:nvSpPr>
          <p:cNvPr id="8" name="Content Placeholder 2">
            <a:extLst>
              <a:ext uri="{FF2B5EF4-FFF2-40B4-BE49-F238E27FC236}">
                <a16:creationId xmlns:a16="http://schemas.microsoft.com/office/drawing/2014/main" id="{90619CB0-82C0-D0B9-3338-5A3527C3DCDA}"/>
              </a:ext>
            </a:extLst>
          </p:cNvPr>
          <p:cNvSpPr>
            <a:spLocks noGrp="1"/>
          </p:cNvSpPr>
          <p:nvPr>
            <p:ph idx="1"/>
          </p:nvPr>
        </p:nvSpPr>
        <p:spPr>
          <a:xfrm>
            <a:off x="1080000" y="1980000"/>
            <a:ext cx="5101726" cy="4140000"/>
          </a:xfrm>
        </p:spPr>
        <p:txBody>
          <a:bodyPr/>
          <a:lstStyle/>
          <a:p>
            <a:endParaRPr lang="nl-NL" noProof="0" dirty="0"/>
          </a:p>
          <a:p>
            <a:pPr marL="180000" lvl="1" indent="0">
              <a:buNone/>
            </a:pPr>
            <a:r>
              <a:rPr lang="nl-NL" sz="2000" b="1" noProof="0" dirty="0"/>
              <a:t>Soort beleid:</a:t>
            </a:r>
            <a:r>
              <a:rPr lang="nl-NL" sz="2000" noProof="0" dirty="0"/>
              <a:t> stok, wortel, preek</a:t>
            </a:r>
            <a:endParaRPr lang="nl-NL" sz="2000" dirty="0"/>
          </a:p>
          <a:p>
            <a:pPr marL="180000" lvl="1" indent="0">
              <a:buNone/>
            </a:pPr>
            <a:endParaRPr lang="nl-NL" sz="2000" dirty="0"/>
          </a:p>
          <a:p>
            <a:pPr marL="180000" lvl="1" indent="0">
              <a:buNone/>
            </a:pPr>
            <a:r>
              <a:rPr lang="nl-NL" sz="2000" b="1" noProof="0" dirty="0"/>
              <a:t>Filter</a:t>
            </a:r>
            <a:r>
              <a:rPr lang="nl-NL" sz="2000" noProof="0" dirty="0"/>
              <a:t>: geografische/territoriale factoren (berggebied) </a:t>
            </a:r>
            <a:r>
              <a:rPr lang="nl-NL" sz="2000" dirty="0"/>
              <a:t>en institutionele factoren (armste regio’s)</a:t>
            </a:r>
            <a:endParaRPr lang="nl-NL" sz="2000" noProof="0" dirty="0"/>
          </a:p>
          <a:p>
            <a:pPr marL="180000" lvl="1" indent="0">
              <a:buNone/>
            </a:pPr>
            <a:endParaRPr lang="nl-NL" sz="2000" noProof="0" dirty="0"/>
          </a:p>
          <a:p>
            <a:pPr marL="180000" lvl="1" indent="0">
              <a:buNone/>
            </a:pPr>
            <a:r>
              <a:rPr lang="nl-NL" sz="2000" b="1" dirty="0"/>
              <a:t>Gevolg</a:t>
            </a:r>
            <a:r>
              <a:rPr lang="nl-NL" sz="2000" dirty="0"/>
              <a:t>: invloed op proces, inhoud of governance binnen de RO </a:t>
            </a:r>
          </a:p>
        </p:txBody>
      </p:sp>
    </p:spTree>
    <p:extLst>
      <p:ext uri="{BB962C8B-B14F-4D97-AF65-F5344CB8AC3E}">
        <p14:creationId xmlns:p14="http://schemas.microsoft.com/office/powerpoint/2010/main" val="22684083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F07624A-938C-44ED-AFAF-72DD0EEFE0B0}"/>
              </a:ext>
            </a:extLst>
          </p:cNvPr>
          <p:cNvSpPr>
            <a:spLocks noGrp="1"/>
          </p:cNvSpPr>
          <p:nvPr>
            <p:ph type="ctrTitle"/>
          </p:nvPr>
        </p:nvSpPr>
        <p:spPr>
          <a:xfrm>
            <a:off x="1079999" y="2440800"/>
            <a:ext cx="9635625" cy="3240000"/>
          </a:xfrm>
        </p:spPr>
        <p:txBody>
          <a:bodyPr/>
          <a:lstStyle/>
          <a:p>
            <a:r>
              <a:rPr lang="nl-NL" dirty="0"/>
              <a:t>Inhoudelijk impact EU beleid</a:t>
            </a:r>
          </a:p>
        </p:txBody>
      </p:sp>
      <p:sp>
        <p:nvSpPr>
          <p:cNvPr id="4" name="Date Placeholder 3">
            <a:extLst>
              <a:ext uri="{FF2B5EF4-FFF2-40B4-BE49-F238E27FC236}">
                <a16:creationId xmlns:a16="http://schemas.microsoft.com/office/drawing/2014/main" id="{58B21C29-00CD-4E11-B387-BF2EC0BB4406}"/>
              </a:ext>
            </a:extLst>
          </p:cNvPr>
          <p:cNvSpPr>
            <a:spLocks noGrp="1"/>
          </p:cNvSpPr>
          <p:nvPr>
            <p:ph type="dt" sz="half" idx="10"/>
          </p:nvPr>
        </p:nvSpPr>
        <p:spPr/>
        <p:txBody>
          <a:bodyPr/>
          <a:lstStyle/>
          <a:p>
            <a:fld id="{930B1B23-4667-42DB-80B6-3FE19686C639}" type="datetime1">
              <a:rPr lang="en-US" smtClean="0"/>
              <a:pPr/>
              <a:t>5/29/2024</a:t>
            </a:fld>
            <a:endParaRPr lang="da-DK"/>
          </a:p>
        </p:txBody>
      </p:sp>
      <p:sp>
        <p:nvSpPr>
          <p:cNvPr id="6" name="Slide Number Placeholder 5">
            <a:extLst>
              <a:ext uri="{FF2B5EF4-FFF2-40B4-BE49-F238E27FC236}">
                <a16:creationId xmlns:a16="http://schemas.microsoft.com/office/drawing/2014/main" id="{209FECD1-30AE-4EB4-B6DF-426885680BDD}"/>
              </a:ext>
            </a:extLst>
          </p:cNvPr>
          <p:cNvSpPr>
            <a:spLocks noGrp="1"/>
          </p:cNvSpPr>
          <p:nvPr>
            <p:ph type="sldNum" sz="quarter" idx="12"/>
          </p:nvPr>
        </p:nvSpPr>
        <p:spPr/>
        <p:txBody>
          <a:bodyPr/>
          <a:lstStyle/>
          <a:p>
            <a:fld id="{865B7C27-3FE4-4A2D-B806-6F5728E302F6}" type="slidenum">
              <a:rPr lang="da-DK" smtClean="0"/>
              <a:pPr/>
              <a:t>7</a:t>
            </a:fld>
            <a:endParaRPr lang="da-DK"/>
          </a:p>
        </p:txBody>
      </p:sp>
      <p:sp>
        <p:nvSpPr>
          <p:cNvPr id="7" name="Text Placeholder 6">
            <a:extLst>
              <a:ext uri="{FF2B5EF4-FFF2-40B4-BE49-F238E27FC236}">
                <a16:creationId xmlns:a16="http://schemas.microsoft.com/office/drawing/2014/main" id="{CDD4F819-7852-4568-BFFF-56F56934E14B}"/>
              </a:ext>
            </a:extLst>
          </p:cNvPr>
          <p:cNvSpPr>
            <a:spLocks noGrp="1"/>
          </p:cNvSpPr>
          <p:nvPr>
            <p:ph type="body" sz="quarter" idx="13"/>
          </p:nvPr>
        </p:nvSpPr>
        <p:spPr/>
        <p:txBody>
          <a:bodyPr/>
          <a:lstStyle/>
          <a:p>
            <a:r>
              <a:rPr lang="en-US" dirty="0"/>
              <a:t>2</a:t>
            </a:r>
            <a:endParaRPr lang="en-US" noProof="0" dirty="0"/>
          </a:p>
        </p:txBody>
      </p:sp>
    </p:spTree>
    <p:extLst>
      <p:ext uri="{BB962C8B-B14F-4D97-AF65-F5344CB8AC3E}">
        <p14:creationId xmlns:p14="http://schemas.microsoft.com/office/powerpoint/2010/main" val="5031110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2D930-42BF-3D56-E0F0-482CD7D07804}"/>
              </a:ext>
            </a:extLst>
          </p:cNvPr>
          <p:cNvSpPr>
            <a:spLocks noGrp="1"/>
          </p:cNvSpPr>
          <p:nvPr>
            <p:ph type="title"/>
          </p:nvPr>
        </p:nvSpPr>
        <p:spPr>
          <a:xfrm>
            <a:off x="1080000" y="414000"/>
            <a:ext cx="9720000" cy="1260000"/>
          </a:xfrm>
        </p:spPr>
        <p:txBody>
          <a:bodyPr/>
          <a:lstStyle/>
          <a:p>
            <a:r>
              <a:rPr lang="nl-NL" dirty="0">
                <a:solidFill>
                  <a:srgbClr val="777C00"/>
                </a:solidFill>
              </a:rPr>
              <a:t>Inhoudelijk impact in kaart gebracht</a:t>
            </a:r>
            <a:endParaRPr lang="nl-NL" noProof="0" dirty="0">
              <a:solidFill>
                <a:srgbClr val="777C00"/>
              </a:solidFill>
            </a:endParaRPr>
          </a:p>
        </p:txBody>
      </p:sp>
      <p:pic>
        <p:nvPicPr>
          <p:cNvPr id="4" name="Picture 6">
            <a:extLst>
              <a:ext uri="{FF2B5EF4-FFF2-40B4-BE49-F238E27FC236}">
                <a16:creationId xmlns:a16="http://schemas.microsoft.com/office/drawing/2014/main" id="{8EF82ADA-5D1E-9BE7-363F-228F656FC7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28123"/>
          <a:stretch>
            <a:fillRect/>
          </a:stretch>
        </p:blipFill>
        <p:spPr bwMode="auto">
          <a:xfrm>
            <a:off x="6603305" y="1860887"/>
            <a:ext cx="4660900" cy="458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pic>
      <p:sp>
        <p:nvSpPr>
          <p:cNvPr id="5" name="Right Arrow 5">
            <a:extLst>
              <a:ext uri="{FF2B5EF4-FFF2-40B4-BE49-F238E27FC236}">
                <a16:creationId xmlns:a16="http://schemas.microsoft.com/office/drawing/2014/main" id="{6D7272D6-E80C-5DC9-56D7-7FEC502EEB8B}"/>
              </a:ext>
            </a:extLst>
          </p:cNvPr>
          <p:cNvSpPr/>
          <p:nvPr/>
        </p:nvSpPr>
        <p:spPr>
          <a:xfrm rot="9645669">
            <a:off x="9178296" y="2013301"/>
            <a:ext cx="1161810" cy="6480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6393A3F-265B-636F-EFDE-4B826906F1AD}"/>
              </a:ext>
            </a:extLst>
          </p:cNvPr>
          <p:cNvPicPr>
            <a:picLocks noChangeAspect="1" noChangeArrowheads="1"/>
          </p:cNvPicPr>
          <p:nvPr/>
        </p:nvPicPr>
        <p:blipFill>
          <a:blip r:embed="rId3"/>
          <a:srcRect/>
          <a:stretch>
            <a:fillRect/>
          </a:stretch>
        </p:blipFill>
        <p:spPr bwMode="auto">
          <a:xfrm>
            <a:off x="10193767" y="1522957"/>
            <a:ext cx="1150686" cy="1311733"/>
          </a:xfrm>
          <a:prstGeom prst="rect">
            <a:avLst/>
          </a:prstGeom>
          <a:noFill/>
          <a:ln>
            <a:noFill/>
          </a:ln>
          <a:effectLst>
            <a:outerShdw blurRad="304800" dist="38099" dir="2700000" algn="ctr" rotWithShape="0">
              <a:schemeClr val="tx1">
                <a:alpha val="75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ight Arrow 11">
            <a:extLst>
              <a:ext uri="{FF2B5EF4-FFF2-40B4-BE49-F238E27FC236}">
                <a16:creationId xmlns:a16="http://schemas.microsoft.com/office/drawing/2014/main" id="{ADA6BD86-7B94-AA46-95B2-D6EBE39F887D}"/>
              </a:ext>
            </a:extLst>
          </p:cNvPr>
          <p:cNvSpPr/>
          <p:nvPr/>
        </p:nvSpPr>
        <p:spPr>
          <a:xfrm rot="10800000">
            <a:off x="9178296" y="3468826"/>
            <a:ext cx="1161810" cy="6480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3">
            <a:extLst>
              <a:ext uri="{FF2B5EF4-FFF2-40B4-BE49-F238E27FC236}">
                <a16:creationId xmlns:a16="http://schemas.microsoft.com/office/drawing/2014/main" id="{B460211C-2C5C-A58E-1144-8E24EC8BC609}"/>
              </a:ext>
            </a:extLst>
          </p:cNvPr>
          <p:cNvPicPr>
            <a:picLocks noChangeAspect="1" noChangeArrowheads="1"/>
          </p:cNvPicPr>
          <p:nvPr/>
        </p:nvPicPr>
        <p:blipFill>
          <a:blip r:embed="rId4"/>
          <a:srcRect/>
          <a:stretch>
            <a:fillRect/>
          </a:stretch>
        </p:blipFill>
        <p:spPr bwMode="auto">
          <a:xfrm>
            <a:off x="10190451" y="3107133"/>
            <a:ext cx="1150686" cy="1371463"/>
          </a:xfrm>
          <a:prstGeom prst="rect">
            <a:avLst/>
          </a:prstGeom>
          <a:noFill/>
          <a:ln>
            <a:noFill/>
          </a:ln>
          <a:effectLst>
            <a:outerShdw blurRad="342900" dist="38099" dir="2700000" algn="ctr" rotWithShape="0">
              <a:schemeClr val="tx1">
                <a:alpha val="75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ight Arrow 12">
            <a:extLst>
              <a:ext uri="{FF2B5EF4-FFF2-40B4-BE49-F238E27FC236}">
                <a16:creationId xmlns:a16="http://schemas.microsoft.com/office/drawing/2014/main" id="{642C6F67-C601-41A0-F083-932BC404D9BB}"/>
              </a:ext>
            </a:extLst>
          </p:cNvPr>
          <p:cNvSpPr/>
          <p:nvPr/>
        </p:nvSpPr>
        <p:spPr>
          <a:xfrm rot="11973761">
            <a:off x="9271378" y="5205043"/>
            <a:ext cx="1161810" cy="6480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a:extLst>
              <a:ext uri="{FF2B5EF4-FFF2-40B4-BE49-F238E27FC236}">
                <a16:creationId xmlns:a16="http://schemas.microsoft.com/office/drawing/2014/main" id="{B9B41E72-03EA-1C6C-FA07-433884930B5E}"/>
              </a:ext>
            </a:extLst>
          </p:cNvPr>
          <p:cNvPicPr>
            <a:picLocks noChangeAspect="1" noChangeArrowheads="1"/>
          </p:cNvPicPr>
          <p:nvPr/>
        </p:nvPicPr>
        <p:blipFill>
          <a:blip r:embed="rId5"/>
          <a:srcRect/>
          <a:stretch>
            <a:fillRect/>
          </a:stretch>
        </p:blipFill>
        <p:spPr bwMode="auto">
          <a:xfrm>
            <a:off x="10184085" y="4813215"/>
            <a:ext cx="1193640" cy="1399309"/>
          </a:xfrm>
          <a:prstGeom prst="rect">
            <a:avLst/>
          </a:prstGeom>
          <a:noFill/>
          <a:ln>
            <a:noFill/>
          </a:ln>
          <a:effectLst>
            <a:outerShdw blurRad="381000" dist="38099" dir="2700000" algn="ctr" rotWithShape="0">
              <a:schemeClr val="tx1">
                <a:alpha val="75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Content Placeholder 2">
            <a:extLst>
              <a:ext uri="{FF2B5EF4-FFF2-40B4-BE49-F238E27FC236}">
                <a16:creationId xmlns:a16="http://schemas.microsoft.com/office/drawing/2014/main" id="{0070CD5C-2E02-C8D3-4C67-681C07051DC1}"/>
              </a:ext>
            </a:extLst>
          </p:cNvPr>
          <p:cNvSpPr>
            <a:spLocks noGrp="1"/>
          </p:cNvSpPr>
          <p:nvPr>
            <p:ph idx="1"/>
          </p:nvPr>
        </p:nvSpPr>
        <p:spPr>
          <a:xfrm>
            <a:off x="1079999" y="1980000"/>
            <a:ext cx="5301751" cy="4140000"/>
          </a:xfrm>
        </p:spPr>
        <p:txBody>
          <a:bodyPr/>
          <a:lstStyle/>
          <a:p>
            <a:pPr marL="180000" lvl="1" indent="0">
              <a:buNone/>
            </a:pPr>
            <a:endParaRPr lang="nl-NL" sz="2000" b="1" noProof="0" dirty="0"/>
          </a:p>
          <a:p>
            <a:pPr marL="180000" lvl="1" indent="0">
              <a:buNone/>
            </a:pPr>
            <a:r>
              <a:rPr lang="nl-NL" sz="2000" b="1" noProof="0" dirty="0"/>
              <a:t>Nota Ruimte (2006)</a:t>
            </a:r>
            <a:r>
              <a:rPr lang="nl-NL" sz="2000" noProof="0" dirty="0"/>
              <a:t>: ‘decentraal wat kan, centraal wat moet’ – lijkt op EU principe van subsidiariteit</a:t>
            </a:r>
            <a:endParaRPr lang="nl-NL" sz="2000" b="1" noProof="0" dirty="0"/>
          </a:p>
          <a:p>
            <a:pPr marL="180000" lvl="1" indent="0">
              <a:buNone/>
            </a:pPr>
            <a:endParaRPr lang="nl-NL" sz="2000" b="1" dirty="0"/>
          </a:p>
          <a:p>
            <a:pPr marL="180000" lvl="1" indent="0">
              <a:buNone/>
            </a:pPr>
            <a:r>
              <a:rPr lang="nl-NL" sz="2000" b="1" noProof="0" dirty="0"/>
              <a:t>Nationale Ruimtelijke Hoofdstructuur</a:t>
            </a:r>
            <a:r>
              <a:rPr lang="nl-NL" sz="2000" noProof="0" dirty="0"/>
              <a:t>: nationale belangen worden eerst benoemd en daarna op de kaart gezet. Optelsom is de NRH (Nota Ruimte, 2006). Zou je dit ook voor EU beleid kunnen doen? </a:t>
            </a:r>
            <a:endParaRPr lang="nl-NL" sz="2000" dirty="0"/>
          </a:p>
          <a:p>
            <a:pPr marL="180000" lvl="1" indent="0">
              <a:buNone/>
            </a:pPr>
            <a:endParaRPr lang="nl-NL" sz="2000" dirty="0"/>
          </a:p>
        </p:txBody>
      </p:sp>
    </p:spTree>
    <p:extLst>
      <p:ext uri="{BB962C8B-B14F-4D97-AF65-F5344CB8AC3E}">
        <p14:creationId xmlns:p14="http://schemas.microsoft.com/office/powerpoint/2010/main" val="3718124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2D930-42BF-3D56-E0F0-482CD7D07804}"/>
              </a:ext>
            </a:extLst>
          </p:cNvPr>
          <p:cNvSpPr>
            <a:spLocks noGrp="1"/>
          </p:cNvSpPr>
          <p:nvPr>
            <p:ph type="title"/>
          </p:nvPr>
        </p:nvSpPr>
        <p:spPr>
          <a:xfrm>
            <a:off x="1080000" y="414000"/>
            <a:ext cx="9720000" cy="1260000"/>
          </a:xfrm>
        </p:spPr>
        <p:txBody>
          <a:bodyPr/>
          <a:lstStyle/>
          <a:p>
            <a:r>
              <a:rPr lang="nl-NL" dirty="0">
                <a:solidFill>
                  <a:srgbClr val="777C00"/>
                </a:solidFill>
              </a:rPr>
              <a:t>Inhoudelijk impact in kaart gebracht</a:t>
            </a:r>
            <a:endParaRPr lang="nl-NL" noProof="0" dirty="0">
              <a:solidFill>
                <a:srgbClr val="777C00"/>
              </a:solidFill>
            </a:endParaRPr>
          </a:p>
        </p:txBody>
      </p:sp>
      <p:sp>
        <p:nvSpPr>
          <p:cNvPr id="11" name="Content Placeholder 2">
            <a:extLst>
              <a:ext uri="{FF2B5EF4-FFF2-40B4-BE49-F238E27FC236}">
                <a16:creationId xmlns:a16="http://schemas.microsoft.com/office/drawing/2014/main" id="{0070CD5C-2E02-C8D3-4C67-681C07051DC1}"/>
              </a:ext>
            </a:extLst>
          </p:cNvPr>
          <p:cNvSpPr>
            <a:spLocks noGrp="1"/>
          </p:cNvSpPr>
          <p:nvPr>
            <p:ph idx="1"/>
          </p:nvPr>
        </p:nvSpPr>
        <p:spPr>
          <a:xfrm>
            <a:off x="1079999" y="1980000"/>
            <a:ext cx="5301751" cy="4140000"/>
          </a:xfrm>
        </p:spPr>
        <p:txBody>
          <a:bodyPr/>
          <a:lstStyle/>
          <a:p>
            <a:pPr>
              <a:buFont typeface="Arial" charset="0"/>
              <a:buChar char="•"/>
              <a:defRPr/>
            </a:pPr>
            <a:r>
              <a:rPr lang="nl-NL" sz="2000" dirty="0"/>
              <a:t>Op de kaart</a:t>
            </a:r>
          </a:p>
          <a:p>
            <a:pPr marL="496887" lvl="2" indent="-342900">
              <a:buFont typeface="+mj-lt"/>
              <a:buAutoNum type="arabicPeriod"/>
              <a:defRPr/>
            </a:pPr>
            <a:r>
              <a:rPr lang="nl-NL" sz="1600" dirty="0"/>
              <a:t>Zonering</a:t>
            </a:r>
          </a:p>
          <a:p>
            <a:pPr marL="496887" lvl="2" indent="-342900">
              <a:buFont typeface="+mj-lt"/>
              <a:buAutoNum type="arabicPeriod"/>
              <a:defRPr/>
            </a:pPr>
            <a:r>
              <a:rPr lang="nl-NL" sz="1600" dirty="0"/>
              <a:t>Interventie vereist </a:t>
            </a:r>
          </a:p>
          <a:p>
            <a:pPr marL="496887" lvl="2" indent="-342900">
              <a:buFont typeface="+mj-lt"/>
              <a:buAutoNum type="arabicPeriod"/>
              <a:defRPr/>
            </a:pPr>
            <a:r>
              <a:rPr lang="nl-NL" sz="1600" dirty="0"/>
              <a:t>Ruimtelijke investering</a:t>
            </a:r>
          </a:p>
          <a:p>
            <a:pPr marL="496887" lvl="2" indent="-342900">
              <a:buFont typeface="+mj-lt"/>
              <a:buAutoNum type="arabicPeriod"/>
              <a:defRPr/>
            </a:pPr>
            <a:r>
              <a:rPr lang="nl-NL" sz="1600" dirty="0"/>
              <a:t>Sectorale investering</a:t>
            </a:r>
          </a:p>
          <a:p>
            <a:pPr marL="496887" lvl="2" indent="-342900">
              <a:buFont typeface="+mj-lt"/>
              <a:buAutoNum type="arabicPeriod"/>
              <a:defRPr/>
            </a:pPr>
            <a:r>
              <a:rPr lang="nl-NL" dirty="0"/>
              <a:t>Projecten die beïnvloed worden</a:t>
            </a:r>
            <a:endParaRPr lang="nl-NL" sz="1600" dirty="0"/>
          </a:p>
          <a:p>
            <a:pPr marL="496887" lvl="2" indent="-342900">
              <a:buFont typeface="+mj-lt"/>
              <a:buAutoNum type="arabicPeriod"/>
              <a:defRPr/>
            </a:pPr>
            <a:r>
              <a:rPr lang="nl-NL" sz="1600" dirty="0"/>
              <a:t>Territoriale samenwerkingsgebieden</a:t>
            </a:r>
          </a:p>
          <a:p>
            <a:pPr lvl="2">
              <a:buFont typeface="Arial" charset="0"/>
              <a:buBlip>
                <a:blip r:embed="rId2"/>
              </a:buBlip>
              <a:defRPr/>
            </a:pPr>
            <a:endParaRPr lang="nl-NL" sz="1600" dirty="0"/>
          </a:p>
          <a:p>
            <a:pPr>
              <a:buFont typeface="Arial" charset="0"/>
              <a:buChar char="•"/>
              <a:defRPr/>
            </a:pPr>
            <a:r>
              <a:rPr lang="nl-NL" sz="2000" dirty="0"/>
              <a:t>Niet op de kaart</a:t>
            </a:r>
          </a:p>
          <a:p>
            <a:pPr marL="496887" lvl="2" indent="-342900">
              <a:buFont typeface="+mj-lt"/>
              <a:buAutoNum type="arabicPeriod" startAt="7"/>
              <a:defRPr/>
            </a:pPr>
            <a:r>
              <a:rPr lang="nl-NL" sz="1600" dirty="0"/>
              <a:t>Acties om EU doelen te halen</a:t>
            </a:r>
          </a:p>
          <a:p>
            <a:pPr marL="496887" lvl="2" indent="-342900">
              <a:buFont typeface="+mj-lt"/>
              <a:buAutoNum type="arabicPeriod" startAt="7"/>
              <a:defRPr/>
            </a:pPr>
            <a:r>
              <a:rPr lang="nl-NL" dirty="0"/>
              <a:t>Beleid sinds 2014</a:t>
            </a:r>
            <a:endParaRPr lang="nl-NL" sz="1600" dirty="0"/>
          </a:p>
          <a:p>
            <a:pPr marL="180000" lvl="1" indent="0">
              <a:buNone/>
            </a:pPr>
            <a:endParaRPr lang="nl-NL" sz="2000" dirty="0"/>
          </a:p>
        </p:txBody>
      </p:sp>
      <p:pic>
        <p:nvPicPr>
          <p:cNvPr id="12" name="Picture 2">
            <a:extLst>
              <a:ext uri="{FF2B5EF4-FFF2-40B4-BE49-F238E27FC236}">
                <a16:creationId xmlns:a16="http://schemas.microsoft.com/office/drawing/2014/main" id="{1C48B501-24C1-77EF-F7B5-A02FF643027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16743" y="1674000"/>
            <a:ext cx="2715229" cy="21721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a:extLst>
              <a:ext uri="{FF2B5EF4-FFF2-40B4-BE49-F238E27FC236}">
                <a16:creationId xmlns:a16="http://schemas.microsoft.com/office/drawing/2014/main" id="{3FD844FE-0354-4333-F268-BB0D27FFC02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16743" y="3892424"/>
            <a:ext cx="2802163" cy="28634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69291668"/>
      </p:ext>
    </p:extLst>
  </p:cSld>
  <p:clrMapOvr>
    <a:masterClrMapping/>
  </p:clrMapOvr>
</p:sld>
</file>

<file path=ppt/theme/theme1.xml><?xml version="1.0" encoding="utf-8"?>
<a:theme xmlns:a="http://schemas.openxmlformats.org/drawingml/2006/main" name="ESPON_PowerPoint_16_9_TEMPLATE">
  <a:themeElements>
    <a:clrScheme name="ESPON PowerPoint">
      <a:dk1>
        <a:sysClr val="windowText" lastClr="000000"/>
      </a:dk1>
      <a:lt1>
        <a:sysClr val="window" lastClr="FFFFFF"/>
      </a:lt1>
      <a:dk2>
        <a:srgbClr val="0B1741"/>
      </a:dk2>
      <a:lt2>
        <a:srgbClr val="D9D9D9"/>
      </a:lt2>
      <a:accent1>
        <a:srgbClr val="164193"/>
      </a:accent1>
      <a:accent2>
        <a:srgbClr val="EE7D00"/>
      </a:accent2>
      <a:accent3>
        <a:srgbClr val="4779B2"/>
      </a:accent3>
      <a:accent4>
        <a:srgbClr val="75B566"/>
      </a:accent4>
      <a:accent5>
        <a:srgbClr val="77BEDB"/>
      </a:accent5>
      <a:accent6>
        <a:srgbClr val="C85C54"/>
      </a:accent6>
      <a:hlink>
        <a:srgbClr val="308DAA"/>
      </a:hlink>
      <a:folHlink>
        <a:srgbClr val="783F91"/>
      </a:folHlink>
    </a:clrScheme>
    <a:fontScheme name="ESPON_PowerPoint">
      <a:majorFont>
        <a:latin typeface="Arial"/>
        <a:ea typeface=""/>
        <a:cs typeface=""/>
      </a:majorFont>
      <a:minorFont>
        <a:latin typeface="Arial"/>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SPON_PowerPoint_16_9_TEMPLATE" id="{E25A19CF-748D-4201-8386-395DB4E165DF}" vid="{CE6D13D0-FC79-4F27-A159-5AC86CDDB403}"/>
    </a:ext>
  </a:extLst>
</a:theme>
</file>

<file path=ppt/theme/theme2.xml><?xml version="1.0" encoding="utf-8"?>
<a:theme xmlns:a="http://schemas.openxmlformats.org/drawingml/2006/main" name="16008 RIJK - Sjabloon 16x9 Mosgroen">
  <a:themeElements>
    <a:clrScheme name="Rijks Mosgroen">
      <a:dk1>
        <a:srgbClr val="000000"/>
      </a:dk1>
      <a:lt1>
        <a:srgbClr val="FFFFFF"/>
      </a:lt1>
      <a:dk2>
        <a:srgbClr val="777C00"/>
      </a:dk2>
      <a:lt2>
        <a:srgbClr val="EAEBD8"/>
      </a:lt2>
      <a:accent1>
        <a:srgbClr val="F9E11E"/>
      </a:accent1>
      <a:accent2>
        <a:srgbClr val="42145F"/>
      </a:accent2>
      <a:accent3>
        <a:srgbClr val="38870D"/>
      </a:accent3>
      <a:accent4>
        <a:srgbClr val="017BC6"/>
      </a:accent4>
      <a:accent5>
        <a:srgbClr val="75D1B5"/>
      </a:accent5>
      <a:accent6>
        <a:srgbClr val="8EC9E7"/>
      </a:accent6>
      <a:hlink>
        <a:srgbClr val="777C00"/>
      </a:hlink>
      <a:folHlink>
        <a:srgbClr val="D6D6B2"/>
      </a:folHlink>
    </a:clrScheme>
    <a:fontScheme name="Rijkshuisstijl">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6008 RIJK - Sjabloon 16x9 Hemelblauw" id="{C36BCC9E-1209-A64A-8BD9-B4B55203C6FE}" vid="{E34870F3-D22A-8440-9B27-7A9A0D8F8250}"/>
    </a:ext>
  </a:extLst>
</a:theme>
</file>

<file path=ppt/theme/theme3.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ontor">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3BA4D9E7A0DD142A34F377CCFDB5697" ma:contentTypeVersion="19" ma:contentTypeDescription="Een nieuw document maken." ma:contentTypeScope="" ma:versionID="c4552ff0548f887ef64241ebd41b4789">
  <xsd:schema xmlns:xsd="http://www.w3.org/2001/XMLSchema" xmlns:xs="http://www.w3.org/2001/XMLSchema" xmlns:p="http://schemas.microsoft.com/office/2006/metadata/properties" xmlns:ns2="f4199184-f6a8-4963-a37b-b332b42e8a17" xmlns:ns3="acf815d6-fad3-446f-a174-55ca66a237e1" targetNamespace="http://schemas.microsoft.com/office/2006/metadata/properties" ma:root="true" ma:fieldsID="bcaed10c7b0cc48e263e43b1c84a1699" ns2:_="" ns3:_="">
    <xsd:import namespace="f4199184-f6a8-4963-a37b-b332b42e8a17"/>
    <xsd:import namespace="acf815d6-fad3-446f-a174-55ca66a237e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AutoKeyPoints" minOccurs="0"/>
                <xsd:element ref="ns3:MediaServiceKeyPoints" minOccurs="0"/>
                <xsd:element ref="ns3:MediaServiceGenerationTime" minOccurs="0"/>
                <xsd:element ref="ns3:MediaServiceEventHashCode" minOccurs="0"/>
                <xsd:element ref="ns3:MediaLengthInSeconds" minOccurs="0"/>
                <xsd:element ref="ns3:lcf76f155ced4ddcb4097134ff3c332f" minOccurs="0"/>
                <xsd:element ref="ns2:TaxCatchAll" minOccurs="0"/>
                <xsd:element ref="ns3:_x0030_50722filmpjeslocatie"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4199184-f6a8-4963-a37b-b332b42e8a17" elementFormDefault="qualified">
    <xsd:import namespace="http://schemas.microsoft.com/office/2006/documentManagement/types"/>
    <xsd:import namespace="http://schemas.microsoft.com/office/infopath/2007/PartnerControls"/>
    <xsd:element name="SharedWithUsers" ma:index="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Gedeeld met details" ma:internalName="SharedWithDetails" ma:readOnly="true">
      <xsd:simpleType>
        <xsd:restriction base="dms:Note">
          <xsd:maxLength value="255"/>
        </xsd:restriction>
      </xsd:simpleType>
    </xsd:element>
    <xsd:element name="TaxCatchAll" ma:index="23" nillable="true" ma:displayName="Taxonomy Catch All Column" ma:hidden="true" ma:list="{6e18e011-db92-4315-9541-a71154334d32}" ma:internalName="TaxCatchAll" ma:showField="CatchAllData" ma:web="f4199184-f6a8-4963-a37b-b332b42e8a1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cf815d6-fad3-446f-a174-55ca66a237e1"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Afbeeldingtags" ma:readOnly="false" ma:fieldId="{5cf76f15-5ced-4ddc-b409-7134ff3c332f}" ma:taxonomyMulti="true" ma:sspId="3facc854-a1d2-40ba-8b10-44914ff89a4a" ma:termSetId="09814cd3-568e-fe90-9814-8d621ff8fb84" ma:anchorId="fba54fb3-c3e1-fe81-a776-ca4b69148c4d" ma:open="true" ma:isKeyword="false">
      <xsd:complexType>
        <xsd:sequence>
          <xsd:element ref="pc:Terms" minOccurs="0" maxOccurs="1"/>
        </xsd:sequence>
      </xsd:complexType>
    </xsd:element>
    <xsd:element name="_x0030_50722filmpjeslocatie" ma:index="24" nillable="true" ma:displayName="050722 filmpjes locatie" ma:format="Dropdown" ma:internalName="_x0030_50722filmpjeslocatie">
      <xsd:simpleType>
        <xsd:restriction base="dms:Text">
          <xsd:maxLength value="255"/>
        </xsd:restriction>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1E0EACF-FAE1-449D-B0A0-C1F88BBF739D}"/>
</file>

<file path=customXml/itemProps2.xml><?xml version="1.0" encoding="utf-8"?>
<ds:datastoreItem xmlns:ds="http://schemas.openxmlformats.org/officeDocument/2006/customXml" ds:itemID="{9BD2DD43-1FAD-4103-994A-3F65B178A8B1}"/>
</file>

<file path=docProps/app.xml><?xml version="1.0" encoding="utf-8"?>
<Properties xmlns="http://schemas.openxmlformats.org/officeDocument/2006/extended-properties" xmlns:vt="http://schemas.openxmlformats.org/officeDocument/2006/docPropsVTypes">
  <TotalTime>3104</TotalTime>
  <Words>976</Words>
  <Application>Microsoft Office PowerPoint</Application>
  <PresentationFormat>Widescreen</PresentationFormat>
  <Paragraphs>208</Paragraphs>
  <Slides>37</Slides>
  <Notes>12</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37</vt:i4>
      </vt:variant>
    </vt:vector>
  </HeadingPairs>
  <TitlesOfParts>
    <vt:vector size="43" baseType="lpstr">
      <vt:lpstr>Arial</vt:lpstr>
      <vt:lpstr>Calibri</vt:lpstr>
      <vt:lpstr>Verdana</vt:lpstr>
      <vt:lpstr>Wingdings</vt:lpstr>
      <vt:lpstr>ESPON_PowerPoint_16_9_TEMPLATE</vt:lpstr>
      <vt:lpstr>16008 RIJK - Sjabloon 16x9 Mosgroen</vt:lpstr>
      <vt:lpstr>Wat komt er vanuit Europa op ons af?</vt:lpstr>
      <vt:lpstr>Geen bevoegdheid RO op Europees niveau, maar toch komt de planoloog EU beleid regelmatig tegen  Wat? Hoe? Wanneer?  </vt:lpstr>
      <vt:lpstr>PowerPoint Presentation</vt:lpstr>
      <vt:lpstr>PowerPoint Presentation</vt:lpstr>
      <vt:lpstr>PowerPoint Presentation</vt:lpstr>
      <vt:lpstr>Geen RO beleid, maar impact op RO</vt:lpstr>
      <vt:lpstr>Inhoudelijk impact EU beleid</vt:lpstr>
      <vt:lpstr>Inhoudelijk impact in kaart gebracht</vt:lpstr>
      <vt:lpstr>Inhoudelijk impact in kaart gebracht</vt:lpstr>
      <vt:lpstr>Resultaat</vt:lpstr>
      <vt:lpstr>Sinds 2014</vt:lpstr>
      <vt:lpstr>NL: relatief veel ‘land take’</vt:lpstr>
      <vt:lpstr>Governance impact EU beleid</vt:lpstr>
      <vt:lpstr> </vt:lpstr>
      <vt:lpstr> </vt:lpstr>
      <vt:lpstr> </vt:lpstr>
      <vt:lpstr> </vt:lpstr>
      <vt:lpstr> </vt:lpstr>
      <vt:lpstr> </vt:lpstr>
      <vt:lpstr> </vt:lpstr>
      <vt:lpstr> </vt:lpstr>
      <vt:lpstr> </vt:lpstr>
      <vt:lpstr> </vt:lpstr>
      <vt:lpstr> </vt:lpstr>
      <vt:lpstr> </vt:lpstr>
      <vt:lpstr> </vt:lpstr>
      <vt:lpstr>Hoe werkt het beleidsproces? </vt:lpstr>
      <vt:lpstr>PowerPoint Presentation</vt:lpstr>
      <vt:lpstr>Dank u wel!</vt:lpstr>
      <vt:lpstr>Territorial Impact Assessment – oefenen met ‘no net land take’</vt:lpstr>
      <vt:lpstr>Wat is een TIA?</vt:lpstr>
      <vt:lpstr>Stap 1: brainstorm over effecten</vt:lpstr>
      <vt:lpstr>PowerPoint Presentation</vt:lpstr>
      <vt:lpstr>Stap 2: indicatoren kiezen</vt:lpstr>
      <vt:lpstr>Stap 3: stemmen op impact</vt:lpstr>
      <vt:lpstr>Stap 4: berekenen (door tool)</vt:lpstr>
      <vt:lpstr>Stap 5: bespreken van output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Findings from the ESPON SUPER project</dc:title>
  <dc:creator>David Evers</dc:creator>
  <cp:lastModifiedBy>Evers, David</cp:lastModifiedBy>
  <cp:revision>90</cp:revision>
  <cp:lastPrinted>2023-01-23T09:21:11Z</cp:lastPrinted>
  <dcterms:created xsi:type="dcterms:W3CDTF">2021-01-26T11:04:37Z</dcterms:created>
  <dcterms:modified xsi:type="dcterms:W3CDTF">2024-05-29T14:27:32Z</dcterms:modified>
</cp:coreProperties>
</file>