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1" r:id="rId2"/>
    <p:sldMasterId id="2147483714" r:id="rId3"/>
    <p:sldMasterId id="2147483762" r:id="rId4"/>
  </p:sldMasterIdLst>
  <p:notesMasterIdLst>
    <p:notesMasterId r:id="rId43"/>
  </p:notesMasterIdLst>
  <p:sldIdLst>
    <p:sldId id="543" r:id="rId5"/>
    <p:sldId id="308" r:id="rId6"/>
    <p:sldId id="361" r:id="rId7"/>
    <p:sldId id="287" r:id="rId8"/>
    <p:sldId id="572" r:id="rId9"/>
    <p:sldId id="362" r:id="rId10"/>
    <p:sldId id="375" r:id="rId11"/>
    <p:sldId id="376" r:id="rId12"/>
    <p:sldId id="571" r:id="rId13"/>
    <p:sldId id="377" r:id="rId14"/>
    <p:sldId id="567" r:id="rId15"/>
    <p:sldId id="444" r:id="rId16"/>
    <p:sldId id="460" r:id="rId17"/>
    <p:sldId id="259" r:id="rId18"/>
    <p:sldId id="458" r:id="rId19"/>
    <p:sldId id="270" r:id="rId20"/>
    <p:sldId id="545" r:id="rId21"/>
    <p:sldId id="548" r:id="rId22"/>
    <p:sldId id="547" r:id="rId23"/>
    <p:sldId id="546" r:id="rId24"/>
    <p:sldId id="549" r:id="rId25"/>
    <p:sldId id="551" r:id="rId26"/>
    <p:sldId id="552" r:id="rId27"/>
    <p:sldId id="550" r:id="rId28"/>
    <p:sldId id="553" r:id="rId29"/>
    <p:sldId id="554" r:id="rId30"/>
    <p:sldId id="468" r:id="rId31"/>
    <p:sldId id="467" r:id="rId32"/>
    <p:sldId id="271" r:id="rId33"/>
    <p:sldId id="557" r:id="rId34"/>
    <p:sldId id="555" r:id="rId35"/>
    <p:sldId id="560" r:id="rId36"/>
    <p:sldId id="518" r:id="rId37"/>
    <p:sldId id="528" r:id="rId38"/>
    <p:sldId id="522" r:id="rId39"/>
    <p:sldId id="497" r:id="rId40"/>
    <p:sldId id="487" r:id="rId41"/>
    <p:sldId id="432"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2"/>
    <a:srgbClr val="4EADB2"/>
    <a:srgbClr val="006600"/>
    <a:srgbClr val="996633"/>
    <a:srgbClr val="76D2B6"/>
    <a:srgbClr val="42145F"/>
    <a:srgbClr val="8FCAE7"/>
    <a:srgbClr val="CC9900"/>
    <a:srgbClr val="33CC33"/>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rgbClr val="F6FBFA"/>
          </a:solidFill>
        </a:fill>
      </a:tcStyle>
    </a:wholeTbl>
    <a:band2H>
      <a:tcTxStyle/>
      <a:tcStyle>
        <a:tcBdr/>
        <a:fill>
          <a:solidFill>
            <a:srgbClr val="FBFDFC"/>
          </a:solidFill>
        </a:fill>
      </a:tcStyle>
    </a:band2H>
    <a:firstCol>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chemeClr val="accent1"/>
          </a:solidFill>
        </a:fill>
      </a:tcStyle>
    </a:firstCol>
    <a:lastRow>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381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chemeClr val="accent1"/>
          </a:solidFill>
        </a:fill>
      </a:tcStyle>
    </a:lastRow>
    <a:firstRow>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381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rgbClr val="E1CAD1"/>
          </a:solidFill>
        </a:fill>
      </a:tcStyle>
    </a:wholeTbl>
    <a:band2H>
      <a:tcTxStyle/>
      <a:tcStyle>
        <a:tcBdr/>
        <a:fill>
          <a:solidFill>
            <a:srgbClr val="F1E6EA"/>
          </a:solidFill>
        </a:fill>
      </a:tcStyle>
    </a:band2H>
    <a:firstCol>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chemeClr val="accent3"/>
          </a:solidFill>
        </a:fill>
      </a:tcStyle>
    </a:firstCol>
    <a:lastRow>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381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chemeClr val="accent3"/>
          </a:solidFill>
        </a:fill>
      </a:tcStyle>
    </a:lastRow>
    <a:firstRow>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381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rgbClr val="D5D4D4"/>
          </a:solidFill>
        </a:fill>
      </a:tcStyle>
    </a:wholeTbl>
    <a:band2H>
      <a:tcTxStyle/>
      <a:tcStyle>
        <a:tcBdr/>
        <a:fill>
          <a:solidFill>
            <a:srgbClr val="EBEBEB"/>
          </a:solidFill>
        </a:fill>
      </a:tcStyle>
    </a:band2H>
    <a:firstCol>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chemeClr val="accent6"/>
          </a:solidFill>
        </a:fill>
      </a:tcStyle>
    </a:firstCol>
    <a:lastRow>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381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chemeClr val="accent6"/>
          </a:solidFill>
        </a:fill>
      </a:tcStyle>
    </a:lastRow>
    <a:firstRow>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381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hueOff val="-9771429"/>
              <a:satOff val="-43750"/>
              <a:lumOff val="6274"/>
            </a:schemeClr>
          </a:solidFill>
        </a:fill>
      </a:tcStyle>
    </a:band2H>
    <a:firstCol>
      <a:tcTxStyle b="on" i="off">
        <a:fontRef idx="minor">
          <a:schemeClr val="accent1">
            <a:hueOff val="-9771429"/>
            <a:satOff val="-43750"/>
            <a:lumOff val="6274"/>
          </a:schemeClr>
        </a:fontRef>
        <a:schemeClr val="accent1">
          <a:hueOff val="-9771429"/>
          <a:satOff val="-43750"/>
          <a:lumOff val="6274"/>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hueOff val="-9771429"/>
              <a:satOff val="-43750"/>
              <a:lumOff val="6274"/>
            </a:schemeClr>
          </a:solidFill>
        </a:fill>
      </a:tcStyle>
    </a:lastRow>
    <a:firstRow>
      <a:tcTxStyle b="on" i="off">
        <a:fontRef idx="minor">
          <a:schemeClr val="accent1">
            <a:hueOff val="-9771429"/>
            <a:satOff val="-43750"/>
            <a:lumOff val="6274"/>
          </a:schemeClr>
        </a:fontRef>
        <a:schemeClr val="accent1">
          <a:hueOff val="-9771429"/>
          <a:satOff val="-43750"/>
          <a:lumOff val="6274"/>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rgbClr val="000000"/>
          </a:solidFill>
        </a:fill>
      </a:tcStyle>
    </a:firstCol>
    <a:lastRow>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38100" cap="flat">
              <a:solidFill>
                <a:schemeClr val="accent1">
                  <a:hueOff val="-9771429"/>
                  <a:satOff val="-43750"/>
                  <a:lumOff val="6274"/>
                </a:schemeClr>
              </a:solidFill>
              <a:prstDash val="solid"/>
              <a:round/>
            </a:ln>
          </a:top>
          <a:bottom>
            <a:ln w="127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rgbClr val="000000"/>
          </a:solidFill>
        </a:fill>
      </a:tcStyle>
    </a:lastRow>
    <a:firstRow>
      <a:tcTxStyle b="on" i="off">
        <a:fontRef idx="minor">
          <a:schemeClr val="accent1">
            <a:hueOff val="-9771429"/>
            <a:satOff val="-43750"/>
            <a:lumOff val="6274"/>
          </a:schemeClr>
        </a:fontRef>
        <a:schemeClr val="accent1">
          <a:hueOff val="-9771429"/>
          <a:satOff val="-43750"/>
          <a:lumOff val="6274"/>
        </a:schemeClr>
      </a:tcTxStyle>
      <a:tcStyle>
        <a:tcBdr>
          <a:left>
            <a:ln w="12700" cap="flat">
              <a:solidFill>
                <a:schemeClr val="accent1">
                  <a:hueOff val="-9771429"/>
                  <a:satOff val="-43750"/>
                  <a:lumOff val="6274"/>
                </a:schemeClr>
              </a:solidFill>
              <a:prstDash val="solid"/>
              <a:round/>
            </a:ln>
          </a:left>
          <a:right>
            <a:ln w="12700" cap="flat">
              <a:solidFill>
                <a:schemeClr val="accent1">
                  <a:hueOff val="-9771429"/>
                  <a:satOff val="-43750"/>
                  <a:lumOff val="6274"/>
                </a:schemeClr>
              </a:solidFill>
              <a:prstDash val="solid"/>
              <a:round/>
            </a:ln>
          </a:right>
          <a:top>
            <a:ln w="12700" cap="flat">
              <a:solidFill>
                <a:schemeClr val="accent1">
                  <a:hueOff val="-9771429"/>
                  <a:satOff val="-43750"/>
                  <a:lumOff val="6274"/>
                </a:schemeClr>
              </a:solidFill>
              <a:prstDash val="solid"/>
              <a:round/>
            </a:ln>
          </a:top>
          <a:bottom>
            <a:ln w="38100" cap="flat">
              <a:solidFill>
                <a:schemeClr val="accent1">
                  <a:hueOff val="-9771429"/>
                  <a:satOff val="-43750"/>
                  <a:lumOff val="6274"/>
                </a:schemeClr>
              </a:solidFill>
              <a:prstDash val="solid"/>
              <a:round/>
            </a:ln>
          </a:bottom>
          <a:insideH>
            <a:ln w="12700" cap="flat">
              <a:solidFill>
                <a:schemeClr val="accent1">
                  <a:hueOff val="-9771429"/>
                  <a:satOff val="-43750"/>
                  <a:lumOff val="6274"/>
                </a:schemeClr>
              </a:solidFill>
              <a:prstDash val="solid"/>
              <a:round/>
            </a:ln>
          </a:insideH>
          <a:insideV>
            <a:ln w="12700" cap="flat">
              <a:solidFill>
                <a:schemeClr val="accent1">
                  <a:hueOff val="-9771429"/>
                  <a:satOff val="-43750"/>
                  <a:lumOff val="6274"/>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1">
              <a:hueOff val="-9771429"/>
              <a:satOff val="-43750"/>
              <a:lumOff val="6274"/>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19" autoAdjust="0"/>
  </p:normalViewPr>
  <p:slideViewPr>
    <p:cSldViewPr snapToGrid="0">
      <p:cViewPr varScale="1">
        <p:scale>
          <a:sx n="88" d="100"/>
          <a:sy n="88" d="100"/>
        </p:scale>
        <p:origin x="11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xfrm>
            <a:off x="1143000" y="685800"/>
            <a:ext cx="4572000" cy="3429000"/>
          </a:xfrm>
          <a:prstGeom prst="rect">
            <a:avLst/>
          </a:prstGeom>
        </p:spPr>
        <p:txBody>
          <a:bodyPr/>
          <a:lstStyle/>
          <a:p>
            <a:endParaRPr/>
          </a:p>
        </p:txBody>
      </p:sp>
      <p:sp>
        <p:nvSpPr>
          <p:cNvPr id="407" name="Shape 4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883048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Er zijn 3 ‘exemplarische gebieden’ onderzocht. In verband met de tijd licht ik hier alleen de bevindingen van een havencluster toe. </a:t>
            </a:r>
            <a:r>
              <a:rPr kumimoji="0" lang="nl-NL" sz="1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In zo’n ‘Hub der hubs’ staan het stapelen van functies en </a:t>
            </a:r>
            <a:r>
              <a:rPr kumimoji="0" lang="nl-NL" sz="1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a:sym typeface="Calibri"/>
              </a:rPr>
              <a:t>cascaderen</a:t>
            </a:r>
            <a:r>
              <a:rPr kumimoji="0" lang="nl-NL" sz="1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a:sym typeface="Calibri"/>
              </a:rPr>
              <a:t> van energie centraal. </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Het centrale deel van het gebied wordt gereserveerd voor energie-intensieve functies </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die moeilijk te combineren zijn met andere functies, vanwege lawaai en milieuhinder (bijv. havens en zware industrie). De hoogste energievraag zit hier en wordt gekoppeld aan het hoogste aanbod (elektriciteit uit zee, waterstof).</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Binnen zo’n centraal gebied is de uitwisseling van stoffen en energie relatief eenvoudig. Resterende energie en (rest)warmte komen in de omringende gebieden terecht.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Daaromheen</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vinden</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datacentra</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logistieke faciliteiten, elektriciteitsvoorzieningen, enzovoorts een plaats. In dit gebied wordt het principe van stapelen toegepast om de beschikbare ruimte optimaal te benutten.</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In</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de</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buitenrand</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van</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het</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gebied</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is plaats voor verstedelijking en natuur in combinatie met industrie en bedrijvigheid die weinig hinder oplevert (industrie 3.0).</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Door</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optimaal</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om</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te</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a:t>
            </a:r>
            <a:r>
              <a:rPr kumimoji="0" lang="nl-NL" sz="12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gaan</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met de beschikbare ruimte kan tegelijkertijd het gebied zich verder ontwikkelingen én de waardevolle natuur rond de hubs (bijvoorbeeld duin- en bosgebieden) behouden blijven.</a:t>
            </a:r>
            <a:endParaRPr kumimoji="0" lang="nl-NL" sz="1200" b="0" i="0" u="none" strike="noStrike" kern="0" cap="none" spc="0" normalizeH="0" baseline="0" noProof="0" dirty="0">
              <a:ln>
                <a:noFill/>
              </a:ln>
              <a:solidFill>
                <a:sysClr val="windowText" lastClr="000000"/>
              </a:solidFill>
              <a:effectLst/>
              <a:uLnTx/>
              <a:uFillTx/>
              <a:latin typeface="Calibri"/>
              <a:cs typeface="Calibri"/>
              <a:sym typeface="Calibri"/>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Daarmee </a:t>
            </a:r>
            <a:r>
              <a:rPr kumimoji="0" lang="nl-NL" sz="1200" b="0" i="1" u="none" strike="noStrike" kern="0" cap="none" spc="0" normalizeH="0" baseline="0" noProof="0" dirty="0" err="1">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cascaderen</a:t>
            </a:r>
            <a:r>
              <a:rPr kumimoji="0" lang="nl-NL" sz="1200" b="0"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Calibri"/>
                <a:sym typeface="Calibri"/>
              </a:rPr>
              <a:t> we het gebied en de (energie-) functies.</a:t>
            </a:r>
          </a:p>
          <a:p>
            <a:endParaRPr lang="nl-NL" dirty="0"/>
          </a:p>
        </p:txBody>
      </p:sp>
    </p:spTree>
    <p:extLst>
      <p:ext uri="{BB962C8B-B14F-4D97-AF65-F5344CB8AC3E}">
        <p14:creationId xmlns:p14="http://schemas.microsoft.com/office/powerpoint/2010/main" val="739003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95% versie van gemaakt en nieuwe covers</a:t>
            </a:r>
          </a:p>
          <a:p>
            <a:endParaRPr lang="nl-NL" dirty="0"/>
          </a:p>
        </p:txBody>
      </p:sp>
      <p:sp>
        <p:nvSpPr>
          <p:cNvPr id="4" name="Tijdelijke aanduiding voor dianumm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DE501649-886C-4324-AD4C-E61C88D47728}" type="slidenum">
              <a:rPr kumimoji="0" lang="nl-NL" sz="1800" b="0" i="0" u="none" strike="noStrike" kern="0" cap="none" spc="0" normalizeH="0" baseline="0" noProof="0" smtClean="0">
                <a:ln>
                  <a:noFill/>
                </a:ln>
                <a:solidFill>
                  <a:srgbClr val="000000"/>
                </a:solidFill>
                <a:effectLst/>
                <a:uLnTx/>
                <a:uFillTx/>
                <a:latin typeface="Helvetica"/>
                <a:cs typeface="Helvetica"/>
                <a:sym typeface="Helvetica"/>
              </a:rPr>
              <a:pPr marL="0" marR="0" lvl="0" indent="0" algn="l" defTabSz="914400" rtl="0" eaLnBrk="1" fontAlgn="auto" latinLnBrk="0" hangingPunct="0">
                <a:lnSpc>
                  <a:spcPct val="100000"/>
                </a:lnSpc>
                <a:spcBef>
                  <a:spcPts val="0"/>
                </a:spcBef>
                <a:spcAft>
                  <a:spcPts val="0"/>
                </a:spcAft>
                <a:buClrTx/>
                <a:buSzTx/>
                <a:buFontTx/>
                <a:buNone/>
                <a:tabLst/>
                <a:defRPr/>
              </a:pPr>
              <a:t>33</a:t>
            </a:fld>
            <a:endParaRPr kumimoji="0" lang="nl-NL" sz="1800" b="0" i="0" u="none" strike="noStrike" kern="0" cap="none" spc="0" normalizeH="0" baseline="0" noProof="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3453621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Per opgave de inrichtingsprincipes per schaal geformuleerd, aangevuld met de benodigde bouwstenen</a:t>
            </a:r>
          </a:p>
        </p:txBody>
      </p:sp>
      <p:sp>
        <p:nvSpPr>
          <p:cNvPr id="4" name="Tijdelijke aanduiding voor dianumm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E42BEF96-59F8-499B-B514-3508D37AE900}" type="slidenum">
              <a:rPr kumimoji="0" lang="nl-NL" sz="1800" b="0" i="0" u="none" strike="noStrike" kern="0" cap="none" spc="0" normalizeH="0" baseline="0" noProof="0" smtClean="0">
                <a:ln>
                  <a:noFill/>
                </a:ln>
                <a:solidFill>
                  <a:srgbClr val="000000"/>
                </a:solidFill>
                <a:effectLst/>
                <a:uLnTx/>
                <a:uFillTx/>
                <a:latin typeface="Helvetica"/>
                <a:cs typeface="Helvetica"/>
                <a:sym typeface="Helvetica"/>
              </a:rPr>
              <a:pPr marL="0" marR="0" lvl="0" indent="0" algn="l" defTabSz="914400" rtl="0" eaLnBrk="1" fontAlgn="auto" latinLnBrk="0" hangingPunct="0">
                <a:lnSpc>
                  <a:spcPct val="100000"/>
                </a:lnSpc>
                <a:spcBef>
                  <a:spcPts val="0"/>
                </a:spcBef>
                <a:spcAft>
                  <a:spcPts val="0"/>
                </a:spcAft>
                <a:buClrTx/>
                <a:buSzTx/>
                <a:buFontTx/>
                <a:buNone/>
                <a:tabLst/>
                <a:defRPr/>
              </a:pPr>
              <a:t>35</a:t>
            </a:fld>
            <a:endParaRPr kumimoji="0" lang="nl-NL" sz="1800" b="0" i="0" u="none" strike="noStrike" kern="0" cap="none" spc="0" normalizeH="0" baseline="0" noProof="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2680522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Om de verschillende transities in samenhang aan te pakken geeft de her-cirkel te benodigde stappen cyclisch te doorlopen bij herstructurering van de wijk. </a:t>
            </a:r>
          </a:p>
        </p:txBody>
      </p:sp>
      <p:sp>
        <p:nvSpPr>
          <p:cNvPr id="4" name="Tijdelijke aanduiding voor dianumm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DE501649-886C-4324-AD4C-E61C88D47728}" type="slidenum">
              <a:rPr kumimoji="0" lang="nl-NL" sz="1800" b="0" i="0" u="none" strike="noStrike" kern="0" cap="none" spc="0" normalizeH="0" baseline="0" noProof="0" smtClean="0">
                <a:ln>
                  <a:noFill/>
                </a:ln>
                <a:solidFill>
                  <a:srgbClr val="000000"/>
                </a:solidFill>
                <a:effectLst/>
                <a:uLnTx/>
                <a:uFillTx/>
                <a:latin typeface="Helvetica"/>
                <a:cs typeface="Helvetica"/>
                <a:sym typeface="Helvetica"/>
              </a:rPr>
              <a:pPr marL="0" marR="0" lvl="0" indent="0" algn="l" defTabSz="914400" rtl="0" eaLnBrk="1" fontAlgn="auto" latinLnBrk="0" hangingPunct="0">
                <a:lnSpc>
                  <a:spcPct val="100000"/>
                </a:lnSpc>
                <a:spcBef>
                  <a:spcPts val="0"/>
                </a:spcBef>
                <a:spcAft>
                  <a:spcPts val="0"/>
                </a:spcAft>
                <a:buClrTx/>
                <a:buSzTx/>
                <a:buFontTx/>
                <a:buNone/>
                <a:tabLst/>
                <a:defRPr/>
              </a:pPr>
              <a:t>36</a:t>
            </a:fld>
            <a:endParaRPr kumimoji="0" lang="nl-NL" sz="1800" b="0" i="0" u="none" strike="noStrike" kern="0" cap="none" spc="0" normalizeH="0" baseline="0" noProof="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2373593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a:r>
              <a:rPr lang="nl-NL" dirty="0"/>
              <a:t>Voor de verschillende systemen in het knooppunt zijn inrichtingsprincipes bepaald en bijbehorende bouwstenen. </a:t>
            </a:r>
          </a:p>
          <a:p>
            <a:pPr algn="l"/>
            <a:r>
              <a:rPr lang="nl-NL" dirty="0"/>
              <a:t>Systemen zijn:</a:t>
            </a:r>
          </a:p>
          <a:p>
            <a:pPr marL="171450" indent="-171450" algn="l">
              <a:buFontTx/>
              <a:buChar char="-"/>
            </a:pPr>
            <a:r>
              <a:rPr lang="nl-NL" dirty="0"/>
              <a:t>natuur, bodem en watersysteem</a:t>
            </a:r>
          </a:p>
          <a:p>
            <a:pPr marL="171450" indent="-171450" algn="l">
              <a:buFontTx/>
              <a:buChar char="-"/>
            </a:pPr>
            <a:r>
              <a:rPr lang="nl-NL" dirty="0"/>
              <a:t>Duurzame bereikbaarheid en mobiliteit</a:t>
            </a:r>
          </a:p>
          <a:p>
            <a:pPr marL="171450" indent="-171450" algn="l">
              <a:buFontTx/>
              <a:buChar char="-"/>
            </a:pPr>
            <a:r>
              <a:rPr lang="nl-NL" dirty="0"/>
              <a:t>Gezonde en vitale gemeenschappen</a:t>
            </a:r>
          </a:p>
          <a:p>
            <a:pPr marL="171450" indent="-171450" algn="l">
              <a:buFontTx/>
              <a:buChar char="-"/>
            </a:pPr>
            <a:r>
              <a:rPr lang="nl-NL" dirty="0"/>
              <a:t>Energie en circulaire economie</a:t>
            </a:r>
          </a:p>
        </p:txBody>
      </p:sp>
      <p:sp>
        <p:nvSpPr>
          <p:cNvPr id="4" name="Tijdelijke aanduiding voor dianumm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E42BEF96-59F8-499B-B514-3508D37AE900}" type="slidenum">
              <a:rPr kumimoji="0" lang="nl-NL" sz="1800" b="0" i="0" u="none" strike="noStrike" kern="0" cap="none" spc="0" normalizeH="0" baseline="0" noProof="0" smtClean="0">
                <a:ln>
                  <a:noFill/>
                </a:ln>
                <a:solidFill>
                  <a:srgbClr val="000000"/>
                </a:solidFill>
                <a:effectLst/>
                <a:uLnTx/>
                <a:uFillTx/>
                <a:latin typeface="Helvetica"/>
                <a:cs typeface="Helvetica"/>
                <a:sym typeface="Helvetica"/>
              </a:rPr>
              <a:pPr marL="0" marR="0" lvl="0" indent="0" algn="l" defTabSz="914400" rtl="0" eaLnBrk="1" fontAlgn="auto" latinLnBrk="0" hangingPunct="0">
                <a:lnSpc>
                  <a:spcPct val="100000"/>
                </a:lnSpc>
                <a:spcBef>
                  <a:spcPts val="0"/>
                </a:spcBef>
                <a:spcAft>
                  <a:spcPts val="0"/>
                </a:spcAft>
                <a:buClrTx/>
                <a:buSzTx/>
                <a:buFontTx/>
                <a:buNone/>
                <a:tabLst/>
                <a:defRPr/>
              </a:pPr>
              <a:t>37</a:t>
            </a:fld>
            <a:endParaRPr kumimoji="0" lang="nl-NL" sz="1800" b="0" i="0" u="none" strike="noStrike" kern="0" cap="none" spc="0" normalizeH="0" baseline="0" noProof="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88528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Voor de Nota Ruimte werken we een kwaliteitsaanpak uit gericht op de nieuwe Nota Ruimte én </a:t>
            </a:r>
            <a:r>
              <a:rPr lang="nl-NL" dirty="0" err="1"/>
              <a:t>gebeiden</a:t>
            </a:r>
            <a:r>
              <a:rPr lang="nl-NL" dirty="0"/>
              <a:t> (zoals NOVEX). Hierin zoeken we naar invulling van vier categorieën: dialoog, agenda, principes en instrumentarium.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83A17-699D-4A7B-8786-7FF9530B49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a:endParaRPr>
          </a:p>
        </p:txBody>
      </p:sp>
    </p:spTree>
    <p:extLst>
      <p:ext uri="{BB962C8B-B14F-4D97-AF65-F5344CB8AC3E}">
        <p14:creationId xmlns:p14="http://schemas.microsoft.com/office/powerpoint/2010/main" val="215184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Met ruimtelijke</a:t>
            </a:r>
            <a:r>
              <a:rPr lang="nl-NL" baseline="0" dirty="0"/>
              <a:t> ordeningsbeleid richten we ons op de ruimtelijke kwaliteit van ons land. Het streven gaat richting steeds verdere integratie van beleid voor de fysieke leefomgeving.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83A17-699D-4A7B-8786-7FF9530B49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a:endParaRPr>
          </a:p>
        </p:txBody>
      </p:sp>
    </p:spTree>
    <p:extLst>
      <p:ext uri="{BB962C8B-B14F-4D97-AF65-F5344CB8AC3E}">
        <p14:creationId xmlns:p14="http://schemas.microsoft.com/office/powerpoint/2010/main" val="15700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83A17-699D-4A7B-8786-7FF9530B49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a:endParaRPr>
          </a:p>
        </p:txBody>
      </p:sp>
    </p:spTree>
    <p:extLst>
      <p:ext uri="{BB962C8B-B14F-4D97-AF65-F5344CB8AC3E}">
        <p14:creationId xmlns:p14="http://schemas.microsoft.com/office/powerpoint/2010/main" val="2834822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83A17-699D-4A7B-8786-7FF9530B49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a:endParaRPr>
          </a:p>
        </p:txBody>
      </p:sp>
    </p:spTree>
    <p:extLst>
      <p:ext uri="{BB962C8B-B14F-4D97-AF65-F5344CB8AC3E}">
        <p14:creationId xmlns:p14="http://schemas.microsoft.com/office/powerpoint/2010/main" val="2762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83A17-699D-4A7B-8786-7FF9530B49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a:endParaRPr>
          </a:p>
        </p:txBody>
      </p:sp>
    </p:spTree>
    <p:extLst>
      <p:ext uri="{BB962C8B-B14F-4D97-AF65-F5344CB8AC3E}">
        <p14:creationId xmlns:p14="http://schemas.microsoft.com/office/powerpoint/2010/main" val="403545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A83A17-699D-4A7B-8786-7FF9530B494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a:endParaRPr>
          </a:p>
        </p:txBody>
      </p:sp>
    </p:spTree>
    <p:extLst>
      <p:ext uri="{BB962C8B-B14F-4D97-AF65-F5344CB8AC3E}">
        <p14:creationId xmlns:p14="http://schemas.microsoft.com/office/powerpoint/2010/main" val="106977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Aanvullen met andere studiegebieden!</a:t>
            </a:r>
          </a:p>
        </p:txBody>
      </p:sp>
    </p:spTree>
    <p:extLst>
      <p:ext uri="{BB962C8B-B14F-4D97-AF65-F5344CB8AC3E}">
        <p14:creationId xmlns:p14="http://schemas.microsoft.com/office/powerpoint/2010/main" val="2942900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1200" dirty="0">
                <a:effectLst/>
                <a:latin typeface="Verdana" panose="020B0604030504040204" pitchFamily="34" charset="0"/>
                <a:ea typeface="Calibri" panose="020F0502020204030204" pitchFamily="34" charset="0"/>
                <a:cs typeface="Times New Roman" panose="02020603050405020304" pitchFamily="18" charset="0"/>
              </a:rPr>
              <a:t>Via matrix vertaald naar inrichtingsconcepten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2283229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ver Algemeen - 1">
    <p:spTree>
      <p:nvGrpSpPr>
        <p:cNvPr id="1" name=""/>
        <p:cNvGrpSpPr/>
        <p:nvPr/>
      </p:nvGrpSpPr>
      <p:grpSpPr>
        <a:xfrm>
          <a:off x="0" y="0"/>
          <a:ext cx="0" cy="0"/>
          <a:chOff x="0" y="0"/>
          <a:chExt cx="0" cy="0"/>
        </a:xfrm>
      </p:grpSpPr>
      <p:pic>
        <p:nvPicPr>
          <p:cNvPr id="14" name="Graphic 4" descr="Graphic 4"/>
          <p:cNvPicPr>
            <a:picLocks noChangeAspect="1"/>
          </p:cNvPicPr>
          <p:nvPr/>
        </p:nvPicPr>
        <p:blipFill>
          <a:blip r:embed="rId2"/>
          <a:srcRect t="18550" b="18770"/>
          <a:stretch>
            <a:fillRect/>
          </a:stretch>
        </p:blipFill>
        <p:spPr>
          <a:xfrm>
            <a:off x="5816655" y="0"/>
            <a:ext cx="558001" cy="874395"/>
          </a:xfrm>
          <a:prstGeom prst="rect">
            <a:avLst/>
          </a:prstGeom>
          <a:ln w="12700">
            <a:miter lim="400000"/>
          </a:ln>
        </p:spPr>
      </p:pic>
      <p:sp>
        <p:nvSpPr>
          <p:cNvPr id="15" name="Rectangle"/>
          <p:cNvSpPr/>
          <p:nvPr/>
        </p:nvSpPr>
        <p:spPr>
          <a:xfrm>
            <a:off x="-447" y="2580931"/>
            <a:ext cx="6099275" cy="4286202"/>
          </a:xfrm>
          <a:prstGeom prst="rect">
            <a:avLst/>
          </a:prstGeom>
          <a:solidFill>
            <a:schemeClr val="accent1"/>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6" name="Rectangle"/>
          <p:cNvSpPr/>
          <p:nvPr/>
        </p:nvSpPr>
        <p:spPr>
          <a:xfrm>
            <a:off x="-449" y="6004867"/>
            <a:ext cx="5044889" cy="853134"/>
          </a:xfrm>
          <a:prstGeom prst="rect">
            <a:avLst/>
          </a:prstGeom>
          <a:solidFill>
            <a:schemeClr val="accent2"/>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7" name="Rectangle"/>
          <p:cNvSpPr/>
          <p:nvPr/>
        </p:nvSpPr>
        <p:spPr>
          <a:xfrm>
            <a:off x="4571553" y="6004867"/>
            <a:ext cx="1535412" cy="853134"/>
          </a:xfrm>
          <a:prstGeom prst="rect">
            <a:avLst/>
          </a:prstGeom>
          <a:solidFill>
            <a:schemeClr val="accent3"/>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18" name="Graphic 24" descr="Graphic 24"/>
          <p:cNvPicPr>
            <a:picLocks noChangeAspect="1"/>
          </p:cNvPicPr>
          <p:nvPr/>
        </p:nvPicPr>
        <p:blipFill>
          <a:blip r:embed="rId3"/>
          <a:stretch>
            <a:fillRect/>
          </a:stretch>
        </p:blipFill>
        <p:spPr>
          <a:xfrm>
            <a:off x="309780" y="1870529"/>
            <a:ext cx="2180927" cy="421201"/>
          </a:xfrm>
          <a:prstGeom prst="rect">
            <a:avLst/>
          </a:prstGeom>
          <a:ln w="12700">
            <a:miter lim="400000"/>
          </a:ln>
        </p:spPr>
      </p:pic>
      <p:sp>
        <p:nvSpPr>
          <p:cNvPr id="19" name="Titel"/>
          <p:cNvSpPr txBox="1">
            <a:spLocks noGrp="1"/>
          </p:cNvSpPr>
          <p:nvPr>
            <p:ph type="title" hasCustomPrompt="1"/>
          </p:nvPr>
        </p:nvSpPr>
        <p:spPr>
          <a:xfrm>
            <a:off x="353284" y="3153068"/>
            <a:ext cx="5040001" cy="553999"/>
          </a:xfrm>
          <a:prstGeom prst="rect">
            <a:avLst/>
          </a:prstGeom>
        </p:spPr>
        <p:txBody>
          <a:bodyPr>
            <a:normAutofit/>
          </a:bodyPr>
          <a:lstStyle>
            <a:lvl1pPr>
              <a:lnSpc>
                <a:spcPct val="100000"/>
              </a:lnSpc>
              <a:defRPr>
                <a:solidFill>
                  <a:schemeClr val="accent2"/>
                </a:solidFill>
              </a:defRPr>
            </a:lvl1pPr>
          </a:lstStyle>
          <a:p>
            <a:r>
              <a:t>Titel</a:t>
            </a:r>
          </a:p>
        </p:txBody>
      </p:sp>
      <p:sp>
        <p:nvSpPr>
          <p:cNvPr id="20" name="Hoofdtekst - niveau één…"/>
          <p:cNvSpPr txBox="1">
            <a:spLocks noGrp="1"/>
          </p:cNvSpPr>
          <p:nvPr>
            <p:ph type="body" sz="quarter" idx="1" hasCustomPrompt="1"/>
          </p:nvPr>
        </p:nvSpPr>
        <p:spPr>
          <a:xfrm>
            <a:off x="330200" y="2808891"/>
            <a:ext cx="5040001" cy="246222"/>
          </a:xfrm>
          <a:prstGeom prst="rect">
            <a:avLst/>
          </a:prstGeom>
        </p:spPr>
        <p:txBody>
          <a:bodyPr anchor="b">
            <a:normAutofit/>
          </a:bodyPr>
          <a:lstStyle>
            <a:lvl1pPr>
              <a:lnSpc>
                <a:spcPct val="100000"/>
              </a:lnSpc>
              <a:defRPr sz="1600" b="1" cap="all">
                <a:solidFill>
                  <a:schemeClr val="accent2"/>
                </a:solidFill>
              </a:defRPr>
            </a:lvl1pPr>
            <a:lvl2pPr marL="0" indent="457200">
              <a:lnSpc>
                <a:spcPct val="100000"/>
              </a:lnSpc>
              <a:buSzTx/>
              <a:buNone/>
              <a:defRPr sz="1600" b="1" cap="all">
                <a:solidFill>
                  <a:schemeClr val="accent2"/>
                </a:solidFill>
              </a:defRPr>
            </a:lvl2pPr>
            <a:lvl3pPr marL="0" indent="914400">
              <a:lnSpc>
                <a:spcPct val="100000"/>
              </a:lnSpc>
              <a:buSzTx/>
              <a:buNone/>
              <a:defRPr sz="1600" b="1" cap="all">
                <a:solidFill>
                  <a:schemeClr val="accent2"/>
                </a:solidFill>
              </a:defRPr>
            </a:lvl3pPr>
            <a:lvl4pPr marL="0" indent="1371600">
              <a:lnSpc>
                <a:spcPct val="100000"/>
              </a:lnSpc>
              <a:buSzTx/>
              <a:buNone/>
              <a:defRPr sz="1600" b="1" cap="all">
                <a:solidFill>
                  <a:schemeClr val="accent2"/>
                </a:solidFill>
              </a:defRPr>
            </a:lvl4pPr>
            <a:lvl5pPr marL="0" indent="1828800">
              <a:lnSpc>
                <a:spcPct val="100000"/>
              </a:lnSpc>
              <a:buSzTx/>
              <a:buNone/>
              <a:defRPr sz="1600" b="1" cap="all">
                <a:solidFill>
                  <a:schemeClr val="accent2"/>
                </a:solidFill>
              </a:defRPr>
            </a:lvl5pPr>
          </a:lstStyle>
          <a:p>
            <a:r>
              <a:t>subtitel</a:t>
            </a:r>
          </a:p>
          <a:p>
            <a:pPr lvl="1"/>
            <a:endParaRPr/>
          </a:p>
          <a:p>
            <a:pPr lvl="2"/>
            <a:endParaRPr/>
          </a:p>
          <a:p>
            <a:pPr lvl="3"/>
            <a:endParaRPr/>
          </a:p>
          <a:p>
            <a:pPr lvl="4"/>
            <a:endParaRPr/>
          </a:p>
        </p:txBody>
      </p:sp>
      <p:sp>
        <p:nvSpPr>
          <p:cNvPr id="21" name="Tijdelijke aanduiding voor tekst 32"/>
          <p:cNvSpPr>
            <a:spLocks noGrp="1"/>
          </p:cNvSpPr>
          <p:nvPr>
            <p:ph type="body" sz="quarter" idx="21" hasCustomPrompt="1"/>
          </p:nvPr>
        </p:nvSpPr>
        <p:spPr>
          <a:xfrm>
            <a:off x="330199" y="6217553"/>
            <a:ext cx="3960002" cy="228782"/>
          </a:xfrm>
          <a:prstGeom prst="rect">
            <a:avLst/>
          </a:prstGeom>
        </p:spPr>
        <p:txBody>
          <a:bodyPr>
            <a:normAutofit/>
          </a:bodyPr>
          <a:lstStyle>
            <a:lvl1pPr>
              <a:defRPr sz="1400" b="1">
                <a:solidFill>
                  <a:schemeClr val="accent1">
                    <a:hueOff val="-9771429"/>
                    <a:satOff val="-43750"/>
                    <a:lumOff val="6274"/>
                  </a:schemeClr>
                </a:solidFill>
              </a:defRPr>
            </a:lvl1pPr>
          </a:lstStyle>
          <a:p>
            <a:r>
              <a:t>Naam</a:t>
            </a:r>
          </a:p>
        </p:txBody>
      </p:sp>
      <p:sp>
        <p:nvSpPr>
          <p:cNvPr id="22" name="Tijdelijke aanduiding voor tekst 32"/>
          <p:cNvSpPr>
            <a:spLocks noGrp="1"/>
          </p:cNvSpPr>
          <p:nvPr>
            <p:ph type="body" sz="quarter" idx="22" hasCustomPrompt="1"/>
          </p:nvPr>
        </p:nvSpPr>
        <p:spPr>
          <a:xfrm>
            <a:off x="330199" y="6425832"/>
            <a:ext cx="3960002" cy="228782"/>
          </a:xfrm>
          <a:prstGeom prst="rect">
            <a:avLst/>
          </a:prstGeom>
        </p:spPr>
        <p:txBody>
          <a:bodyPr>
            <a:normAutofit/>
          </a:bodyPr>
          <a:lstStyle>
            <a:lvl1pPr defTabSz="877823">
              <a:defRPr sz="1344">
                <a:solidFill>
                  <a:schemeClr val="accent1">
                    <a:hueOff val="-9771429"/>
                    <a:satOff val="-43750"/>
                    <a:lumOff val="6274"/>
                  </a:schemeClr>
                </a:solidFill>
              </a:defRPr>
            </a:lvl1pPr>
          </a:lstStyle>
          <a:p>
            <a:r>
              <a:t>Functie</a:t>
            </a:r>
          </a:p>
        </p:txBody>
      </p:sp>
      <p:sp>
        <p:nvSpPr>
          <p:cNvPr id="23" name="Tijdelijke aanduiding voor tekst 32"/>
          <p:cNvSpPr>
            <a:spLocks noGrp="1"/>
          </p:cNvSpPr>
          <p:nvPr>
            <p:ph type="body" sz="quarter" idx="23" hasCustomPrompt="1"/>
          </p:nvPr>
        </p:nvSpPr>
        <p:spPr>
          <a:xfrm>
            <a:off x="4775200" y="6326773"/>
            <a:ext cx="900001" cy="153889"/>
          </a:xfrm>
          <a:prstGeom prst="rect">
            <a:avLst/>
          </a:prstGeom>
        </p:spPr>
        <p:txBody>
          <a:bodyPr>
            <a:normAutofit/>
          </a:bodyPr>
          <a:lstStyle>
            <a:lvl1pPr defTabSz="832104">
              <a:lnSpc>
                <a:spcPct val="100000"/>
              </a:lnSpc>
              <a:defRPr sz="910">
                <a:solidFill>
                  <a:schemeClr val="accent1">
                    <a:hueOff val="-9771429"/>
                    <a:satOff val="-43750"/>
                    <a:lumOff val="6274"/>
                  </a:schemeClr>
                </a:solidFill>
              </a:defRPr>
            </a:lvl1pPr>
          </a:lstStyle>
          <a:p>
            <a:r>
              <a:t>Datum</a:t>
            </a:r>
          </a:p>
        </p:txBody>
      </p:sp>
      <p:sp>
        <p:nvSpPr>
          <p:cNvPr id="24" name="Tijdelijke aanduiding voor afbeelding 36"/>
          <p:cNvSpPr>
            <a:spLocks noGrp="1"/>
          </p:cNvSpPr>
          <p:nvPr>
            <p:ph type="pic" idx="24"/>
          </p:nvPr>
        </p:nvSpPr>
        <p:spPr>
          <a:xfrm>
            <a:off x="6092526" y="0"/>
            <a:ext cx="6099474" cy="6858000"/>
          </a:xfrm>
          <a:prstGeom prst="rect">
            <a:avLst/>
          </a:prstGeom>
        </p:spPr>
        <p:txBody>
          <a:bodyPr lIns="91439" tIns="45719" rIns="91439" bIns="45719"/>
          <a:lstStyle/>
          <a:p>
            <a:endParaRPr/>
          </a:p>
        </p:txBody>
      </p:sp>
      <p:sp>
        <p:nvSpPr>
          <p:cNvPr id="25"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Algemeen">
    <p:bg>
      <p:bgPr>
        <a:solidFill>
          <a:schemeClr val="accent1"/>
        </a:solidFill>
        <a:effectLst/>
      </p:bgPr>
    </p:bg>
    <p:spTree>
      <p:nvGrpSpPr>
        <p:cNvPr id="1" name=""/>
        <p:cNvGrpSpPr/>
        <p:nvPr/>
      </p:nvGrpSpPr>
      <p:grpSpPr>
        <a:xfrm>
          <a:off x="0" y="0"/>
          <a:ext cx="0" cy="0"/>
          <a:chOff x="0" y="0"/>
          <a:chExt cx="0" cy="0"/>
        </a:xfrm>
      </p:grpSpPr>
      <p:pic>
        <p:nvPicPr>
          <p:cNvPr id="20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05" name="Rectangle"/>
          <p:cNvSpPr/>
          <p:nvPr/>
        </p:nvSpPr>
        <p:spPr>
          <a:xfrm>
            <a:off x="-2" y="6011614"/>
            <a:ext cx="4565703" cy="846386"/>
          </a:xfrm>
          <a:prstGeom prst="rect">
            <a:avLst/>
          </a:prstGeom>
          <a:solidFill>
            <a:schemeClr val="accent1">
              <a:hueOff val="-9771429"/>
              <a:satOff val="-43750"/>
              <a:lumOff val="6274"/>
            </a:schemeClr>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06" name="Quote"/>
          <p:cNvSpPr txBox="1">
            <a:spLocks noGrp="1"/>
          </p:cNvSpPr>
          <p:nvPr>
            <p:ph type="title" hasCustomPrompt="1"/>
          </p:nvPr>
        </p:nvSpPr>
        <p:spPr>
          <a:xfrm>
            <a:off x="1532898" y="3096617"/>
            <a:ext cx="9000002" cy="673519"/>
          </a:xfrm>
          <a:prstGeom prst="rect">
            <a:avLst/>
          </a:prstGeom>
        </p:spPr>
        <p:txBody>
          <a:bodyPr anchor="ctr">
            <a:normAutofit/>
          </a:bodyPr>
          <a:lstStyle>
            <a:lvl1pPr>
              <a:defRPr sz="4800"/>
            </a:lvl1pPr>
          </a:lstStyle>
          <a:p>
            <a:r>
              <a:t>Quote</a:t>
            </a:r>
          </a:p>
        </p:txBody>
      </p:sp>
      <p:sp>
        <p:nvSpPr>
          <p:cNvPr id="20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Quote Steden en regio’s">
    <p:bg>
      <p:bgPr>
        <a:solidFill>
          <a:srgbClr val="CFC0BC"/>
        </a:solidFill>
        <a:effectLst/>
      </p:bgPr>
    </p:bg>
    <p:spTree>
      <p:nvGrpSpPr>
        <p:cNvPr id="1" name=""/>
        <p:cNvGrpSpPr/>
        <p:nvPr/>
      </p:nvGrpSpPr>
      <p:grpSpPr>
        <a:xfrm>
          <a:off x="0" y="0"/>
          <a:ext cx="0" cy="0"/>
          <a:chOff x="0" y="0"/>
          <a:chExt cx="0" cy="0"/>
        </a:xfrm>
      </p:grpSpPr>
      <p:pic>
        <p:nvPicPr>
          <p:cNvPr id="21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15" name="Rectangle"/>
          <p:cNvSpPr/>
          <p:nvPr/>
        </p:nvSpPr>
        <p:spPr>
          <a:xfrm>
            <a:off x="-2" y="6011614"/>
            <a:ext cx="4565703" cy="846386"/>
          </a:xfrm>
          <a:prstGeom prst="rect">
            <a:avLst/>
          </a:prstGeom>
          <a:solidFill>
            <a:srgbClr val="777B00"/>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16" name="Quote"/>
          <p:cNvSpPr txBox="1">
            <a:spLocks noGrp="1"/>
          </p:cNvSpPr>
          <p:nvPr>
            <p:ph type="title" hasCustomPrompt="1"/>
          </p:nvPr>
        </p:nvSpPr>
        <p:spPr>
          <a:xfrm>
            <a:off x="1532898" y="3096617"/>
            <a:ext cx="9000002" cy="673519"/>
          </a:xfrm>
          <a:prstGeom prst="rect">
            <a:avLst/>
          </a:prstGeom>
        </p:spPr>
        <p:txBody>
          <a:bodyPr anchor="ctr">
            <a:normAutofit/>
          </a:bodyPr>
          <a:lstStyle>
            <a:lvl1pPr>
              <a:defRPr sz="4800"/>
            </a:lvl1pPr>
          </a:lstStyle>
          <a:p>
            <a:r>
              <a:t>Quote</a:t>
            </a:r>
          </a:p>
        </p:txBody>
      </p:sp>
      <p:sp>
        <p:nvSpPr>
          <p:cNvPr id="217" name="Dianummer"/>
          <p:cNvSpPr txBox="1">
            <a:spLocks noGrp="1"/>
          </p:cNvSpPr>
          <p:nvPr>
            <p:ph type="sldNum" sz="quarter" idx="2"/>
          </p:nvPr>
        </p:nvSpPr>
        <p:spPr>
          <a:prstGeom prst="rect">
            <a:avLst/>
          </a:prstGeom>
        </p:spPr>
        <p:txBody>
          <a:bodyPr/>
          <a:lstStyle>
            <a:lvl1pPr>
              <a:defRPr>
                <a:solidFill>
                  <a:schemeClr val="accent1">
                    <a:hueOff val="-9771429"/>
                    <a:satOff val="-43750"/>
                    <a:lumOff val="6274"/>
                  </a:schemeClr>
                </a:solidFill>
              </a:defRPr>
            </a:lvl1pPr>
          </a:lstStyle>
          <a:p>
            <a:fld id="{86CB4B4D-7CA3-9044-876B-883B54F8677D}" type="slidenum">
              <a:t>‹nr.›</a:t>
            </a:fld>
            <a:endParaRPr/>
          </a:p>
        </p:txBody>
      </p:sp>
    </p:spTree>
    <p:extLst>
      <p:ext uri="{BB962C8B-B14F-4D97-AF65-F5344CB8AC3E}">
        <p14:creationId xmlns:p14="http://schemas.microsoft.com/office/powerpoint/2010/main" val="188131827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Quote Landbouw en natuur">
    <p:bg>
      <p:bgPr>
        <a:solidFill>
          <a:srgbClr val="275937"/>
        </a:solidFill>
        <a:effectLst/>
      </p:bgPr>
    </p:bg>
    <p:spTree>
      <p:nvGrpSpPr>
        <p:cNvPr id="1" name=""/>
        <p:cNvGrpSpPr/>
        <p:nvPr/>
      </p:nvGrpSpPr>
      <p:grpSpPr>
        <a:xfrm>
          <a:off x="0" y="0"/>
          <a:ext cx="0" cy="0"/>
          <a:chOff x="0" y="0"/>
          <a:chExt cx="0" cy="0"/>
        </a:xfrm>
      </p:grpSpPr>
      <p:pic>
        <p:nvPicPr>
          <p:cNvPr id="22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25" name="Rectangle"/>
          <p:cNvSpPr/>
          <p:nvPr/>
        </p:nvSpPr>
        <p:spPr>
          <a:xfrm>
            <a:off x="-2" y="6011614"/>
            <a:ext cx="4565703" cy="846386"/>
          </a:xfrm>
          <a:prstGeom prst="rect">
            <a:avLst/>
          </a:prstGeom>
          <a:solidFill>
            <a:srgbClr val="8FCAE7"/>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26" name="Quote"/>
          <p:cNvSpPr txBox="1">
            <a:spLocks noGrp="1"/>
          </p:cNvSpPr>
          <p:nvPr>
            <p:ph type="title" hasCustomPrompt="1"/>
          </p:nvPr>
        </p:nvSpPr>
        <p:spPr>
          <a:xfrm>
            <a:off x="1532898" y="3096617"/>
            <a:ext cx="9000002" cy="673519"/>
          </a:xfrm>
          <a:prstGeom prst="rect">
            <a:avLst/>
          </a:prstGeom>
        </p:spPr>
        <p:txBody>
          <a:bodyPr anchor="ctr">
            <a:normAutofit/>
          </a:bodyPr>
          <a:lstStyle>
            <a:lvl1pPr>
              <a:defRPr sz="4800">
                <a:solidFill>
                  <a:srgbClr val="8FCAE7"/>
                </a:solidFill>
              </a:defRPr>
            </a:lvl1pPr>
          </a:lstStyle>
          <a:p>
            <a:r>
              <a:t>Quote</a:t>
            </a:r>
          </a:p>
        </p:txBody>
      </p:sp>
      <p:sp>
        <p:nvSpPr>
          <p:cNvPr id="227" name="Dianummer"/>
          <p:cNvSpPr txBox="1">
            <a:spLocks noGrp="1"/>
          </p:cNvSpPr>
          <p:nvPr>
            <p:ph type="sldNum" sz="quarter" idx="2"/>
          </p:nvPr>
        </p:nvSpPr>
        <p:spPr>
          <a:prstGeom prst="rect">
            <a:avLst/>
          </a:prstGeom>
        </p:spPr>
        <p:txBody>
          <a:bodyPr/>
          <a:lstStyle>
            <a:lvl1pPr>
              <a:defRPr>
                <a:solidFill>
                  <a:srgbClr val="275937"/>
                </a:solidFill>
              </a:defRPr>
            </a:lvl1pPr>
          </a:lstStyle>
          <a:p>
            <a:fld id="{86CB4B4D-7CA3-9044-876B-883B54F8677D}" type="slidenum">
              <a:t>‹nr.›</a:t>
            </a:fld>
            <a:endParaRPr/>
          </a:p>
        </p:txBody>
      </p:sp>
    </p:spTree>
    <p:extLst>
      <p:ext uri="{BB962C8B-B14F-4D97-AF65-F5344CB8AC3E}">
        <p14:creationId xmlns:p14="http://schemas.microsoft.com/office/powerpoint/2010/main" val="1804659451"/>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Quote Energie en economie">
    <p:bg>
      <p:bgPr>
        <a:solidFill>
          <a:srgbClr val="42145F"/>
        </a:solidFill>
        <a:effectLst/>
      </p:bgPr>
    </p:bg>
    <p:spTree>
      <p:nvGrpSpPr>
        <p:cNvPr id="1" name=""/>
        <p:cNvGrpSpPr/>
        <p:nvPr/>
      </p:nvGrpSpPr>
      <p:grpSpPr>
        <a:xfrm>
          <a:off x="0" y="0"/>
          <a:ext cx="0" cy="0"/>
          <a:chOff x="0" y="0"/>
          <a:chExt cx="0" cy="0"/>
        </a:xfrm>
      </p:grpSpPr>
      <p:pic>
        <p:nvPicPr>
          <p:cNvPr id="23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35" name="Rectangle"/>
          <p:cNvSpPr/>
          <p:nvPr/>
        </p:nvSpPr>
        <p:spPr>
          <a:xfrm>
            <a:off x="-2" y="6011614"/>
            <a:ext cx="4565703" cy="846386"/>
          </a:xfrm>
          <a:prstGeom prst="rect">
            <a:avLst/>
          </a:prstGeom>
          <a:solidFill>
            <a:srgbClr val="76D2B6"/>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36" name="Quote"/>
          <p:cNvSpPr txBox="1">
            <a:spLocks noGrp="1"/>
          </p:cNvSpPr>
          <p:nvPr>
            <p:ph type="title" hasCustomPrompt="1"/>
          </p:nvPr>
        </p:nvSpPr>
        <p:spPr>
          <a:xfrm>
            <a:off x="1532898" y="3096617"/>
            <a:ext cx="9000002" cy="673519"/>
          </a:xfrm>
          <a:prstGeom prst="rect">
            <a:avLst/>
          </a:prstGeom>
        </p:spPr>
        <p:txBody>
          <a:bodyPr anchor="ctr">
            <a:normAutofit/>
          </a:bodyPr>
          <a:lstStyle>
            <a:lvl1pPr>
              <a:defRPr sz="4800">
                <a:solidFill>
                  <a:srgbClr val="76D2B6"/>
                </a:solidFill>
              </a:defRPr>
            </a:lvl1pPr>
          </a:lstStyle>
          <a:p>
            <a:r>
              <a:t>Quote</a:t>
            </a:r>
          </a:p>
        </p:txBody>
      </p:sp>
      <p:sp>
        <p:nvSpPr>
          <p:cNvPr id="237" name="Dianummer"/>
          <p:cNvSpPr txBox="1">
            <a:spLocks noGrp="1"/>
          </p:cNvSpPr>
          <p:nvPr>
            <p:ph type="sldNum" sz="quarter" idx="2"/>
          </p:nvPr>
        </p:nvSpPr>
        <p:spPr>
          <a:prstGeom prst="rect">
            <a:avLst/>
          </a:prstGeom>
        </p:spPr>
        <p:txBody>
          <a:bodyPr/>
          <a:lstStyle>
            <a:lvl1pPr>
              <a:defRPr>
                <a:solidFill>
                  <a:schemeClr val="accent1">
                    <a:hueOff val="-9771429"/>
                    <a:satOff val="-43750"/>
                    <a:lumOff val="6274"/>
                  </a:schemeClr>
                </a:solidFill>
              </a:defRPr>
            </a:lvl1pPr>
          </a:lstStyle>
          <a:p>
            <a:fld id="{86CB4B4D-7CA3-9044-876B-883B54F8677D}" type="slidenum">
              <a:t>‹nr.›</a:t>
            </a:fld>
            <a:endParaRPr/>
          </a:p>
        </p:txBody>
      </p:sp>
    </p:spTree>
    <p:extLst>
      <p:ext uri="{BB962C8B-B14F-4D97-AF65-F5344CB8AC3E}">
        <p14:creationId xmlns:p14="http://schemas.microsoft.com/office/powerpoint/2010/main" val="2505922165"/>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pic>
        <p:nvPicPr>
          <p:cNvPr id="24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45" name="Rectangle"/>
          <p:cNvSpPr/>
          <p:nvPr/>
        </p:nvSpPr>
        <p:spPr>
          <a:xfrm>
            <a:off x="-2" y="6011614"/>
            <a:ext cx="4565703" cy="846386"/>
          </a:xfrm>
          <a:prstGeom prst="rect">
            <a:avLst/>
          </a:prstGeom>
          <a:solidFill>
            <a:schemeClr val="accent1"/>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46" name="Titeltekst"/>
          <p:cNvSpPr txBox="1">
            <a:spLocks noGrp="1"/>
          </p:cNvSpPr>
          <p:nvPr>
            <p:ph type="title"/>
          </p:nvPr>
        </p:nvSpPr>
        <p:spPr>
          <a:xfrm>
            <a:off x="457683" y="3176430"/>
            <a:ext cx="7200002" cy="505139"/>
          </a:xfrm>
          <a:prstGeom prst="rect">
            <a:avLst/>
          </a:prstGeom>
        </p:spPr>
        <p:txBody>
          <a:bodyPr anchor="ctr">
            <a:normAutofit/>
          </a:bodyPr>
          <a:lstStyle/>
          <a:p>
            <a:r>
              <a:t>Titeltekst</a:t>
            </a:r>
          </a:p>
        </p:txBody>
      </p:sp>
      <p:sp>
        <p:nvSpPr>
          <p:cNvPr id="24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35355223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ekst - diap">
    <p:bg>
      <p:bgPr>
        <a:solidFill>
          <a:schemeClr val="accent1"/>
        </a:solidFill>
        <a:effectLst/>
      </p:bgPr>
    </p:bg>
    <p:spTree>
      <p:nvGrpSpPr>
        <p:cNvPr id="1" name=""/>
        <p:cNvGrpSpPr/>
        <p:nvPr/>
      </p:nvGrpSpPr>
      <p:grpSpPr>
        <a:xfrm>
          <a:off x="0" y="0"/>
          <a:ext cx="0" cy="0"/>
          <a:chOff x="0" y="0"/>
          <a:chExt cx="0" cy="0"/>
        </a:xfrm>
      </p:grpSpPr>
      <p:pic>
        <p:nvPicPr>
          <p:cNvPr id="25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55" name="Rectangle"/>
          <p:cNvSpPr/>
          <p:nvPr/>
        </p:nvSpPr>
        <p:spPr>
          <a:xfrm>
            <a:off x="-2" y="6011614"/>
            <a:ext cx="4565703" cy="846386"/>
          </a:xfrm>
          <a:prstGeom prst="rect">
            <a:avLst/>
          </a:prstGeom>
          <a:solidFill>
            <a:schemeClr val="accent1">
              <a:hueOff val="-9771429"/>
              <a:satOff val="-43750"/>
              <a:lumOff val="6274"/>
            </a:schemeClr>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56" name="Titeltekst"/>
          <p:cNvSpPr txBox="1">
            <a:spLocks noGrp="1"/>
          </p:cNvSpPr>
          <p:nvPr>
            <p:ph type="title"/>
          </p:nvPr>
        </p:nvSpPr>
        <p:spPr>
          <a:xfrm>
            <a:off x="457683" y="3176430"/>
            <a:ext cx="7200002" cy="505139"/>
          </a:xfrm>
          <a:prstGeom prst="rect">
            <a:avLst/>
          </a:prstGeom>
        </p:spPr>
        <p:txBody>
          <a:bodyPr anchor="ctr">
            <a:normAutofit/>
          </a:bodyPr>
          <a:lstStyle/>
          <a:p>
            <a:r>
              <a:t>Titeltekst</a:t>
            </a:r>
          </a:p>
        </p:txBody>
      </p:sp>
      <p:sp>
        <p:nvSpPr>
          <p:cNvPr id="25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60976358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itel en tekst - diap">
    <p:bg>
      <p:bgPr>
        <a:solidFill>
          <a:schemeClr val="accent1"/>
        </a:solidFill>
        <a:effectLst/>
      </p:bgPr>
    </p:bg>
    <p:spTree>
      <p:nvGrpSpPr>
        <p:cNvPr id="1" name=""/>
        <p:cNvGrpSpPr/>
        <p:nvPr/>
      </p:nvGrpSpPr>
      <p:grpSpPr>
        <a:xfrm>
          <a:off x="0" y="0"/>
          <a:ext cx="0" cy="0"/>
          <a:chOff x="0" y="0"/>
          <a:chExt cx="0" cy="0"/>
        </a:xfrm>
      </p:grpSpPr>
      <p:pic>
        <p:nvPicPr>
          <p:cNvPr id="297"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98" name="Rectangle"/>
          <p:cNvSpPr/>
          <p:nvPr/>
        </p:nvSpPr>
        <p:spPr>
          <a:xfrm>
            <a:off x="-2" y="6011614"/>
            <a:ext cx="4565703" cy="846386"/>
          </a:xfrm>
          <a:prstGeom prst="rect">
            <a:avLst/>
          </a:prstGeom>
          <a:solidFill>
            <a:schemeClr val="accent1">
              <a:hueOff val="-9771429"/>
              <a:satOff val="-43750"/>
              <a:lumOff val="6274"/>
            </a:schemeClr>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99"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00" name="Titel"/>
          <p:cNvSpPr txBox="1">
            <a:spLocks noGrp="1"/>
          </p:cNvSpPr>
          <p:nvPr>
            <p:ph type="title" hasCustomPrompt="1"/>
          </p:nvPr>
        </p:nvSpPr>
        <p:spPr>
          <a:xfrm>
            <a:off x="457683" y="3092240"/>
            <a:ext cx="4140001" cy="673519"/>
          </a:xfrm>
          <a:prstGeom prst="rect">
            <a:avLst/>
          </a:prstGeom>
        </p:spPr>
        <p:txBody>
          <a:bodyPr anchor="ctr">
            <a:normAutofit/>
          </a:bodyPr>
          <a:lstStyle>
            <a:lvl1pPr>
              <a:defRPr sz="4800"/>
            </a:lvl1pPr>
          </a:lstStyle>
          <a:p>
            <a:r>
              <a:t>Titel</a:t>
            </a:r>
          </a:p>
        </p:txBody>
      </p:sp>
      <p:sp>
        <p:nvSpPr>
          <p:cNvPr id="301" name="Hoofdtekst - niveau één…"/>
          <p:cNvSpPr txBox="1">
            <a:spLocks noGrp="1"/>
          </p:cNvSpPr>
          <p:nvPr>
            <p:ph type="body" sz="quarter" idx="1"/>
          </p:nvPr>
        </p:nvSpPr>
        <p:spPr>
          <a:xfrm>
            <a:off x="6092597" y="2217258"/>
            <a:ext cx="5580001" cy="2423485"/>
          </a:xfrm>
          <a:prstGeom prst="rect">
            <a:avLst/>
          </a:prstGeom>
        </p:spPr>
        <p:txBody>
          <a:bodyPr>
            <a:normAutofit/>
          </a:bodyPr>
          <a:lstStyle>
            <a:lvl1pPr marL="342900" indent="-342900">
              <a:buSzPct val="100000"/>
              <a:buFont typeface="Arial"/>
              <a:buChar char="•"/>
            </a:lvl1pPr>
            <a:lvl2pPr marL="541337">
              <a:buFont typeface="Arial"/>
            </a:lvl2pPr>
            <a:lvl3pPr marL="808037" indent="-274637">
              <a:buFont typeface="Arial"/>
            </a:lvl3pPr>
            <a:lvl4pPr marL="1074737">
              <a:buFont typeface="Arial"/>
            </a:lvl4pPr>
            <a:lvl5pPr marL="1341437">
              <a:buFont typeface="Arial"/>
            </a:lvl5pPr>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4187726183"/>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ekst en 3/4 afbeelding - 1">
    <p:bg>
      <p:bgPr>
        <a:solidFill>
          <a:schemeClr val="accent1"/>
        </a:solidFill>
        <a:effectLst/>
      </p:bgPr>
    </p:bg>
    <p:spTree>
      <p:nvGrpSpPr>
        <p:cNvPr id="1" name=""/>
        <p:cNvGrpSpPr/>
        <p:nvPr/>
      </p:nvGrpSpPr>
      <p:grpSpPr>
        <a:xfrm>
          <a:off x="0" y="0"/>
          <a:ext cx="0" cy="0"/>
          <a:chOff x="0" y="0"/>
          <a:chExt cx="0" cy="0"/>
        </a:xfrm>
      </p:grpSpPr>
      <p:pic>
        <p:nvPicPr>
          <p:cNvPr id="308"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09" name="Rechthoek 11"/>
          <p:cNvSpPr/>
          <p:nvPr/>
        </p:nvSpPr>
        <p:spPr>
          <a:xfrm>
            <a:off x="3048000" y="0"/>
            <a:ext cx="9144000" cy="6858000"/>
          </a:xfrm>
          <a:prstGeom prst="rect">
            <a:avLst/>
          </a:prstGeom>
          <a:solidFill>
            <a:schemeClr val="accent1">
              <a:hueOff val="-9771429"/>
              <a:satOff val="-43750"/>
              <a:lumOff val="6274"/>
            </a:schemeClr>
          </a:solidFill>
          <a:ln w="12700">
            <a:miter lim="400000"/>
          </a:ln>
        </p:spPr>
        <p:txBody>
          <a:bodyPr lIns="45719" rIns="45719" anchor="ctr"/>
          <a:lstStyle/>
          <a:p>
            <a:pPr algn="ctr">
              <a:defRPr>
                <a:solidFill>
                  <a:schemeClr val="accent1">
                    <a:hueOff val="-9771429"/>
                    <a:satOff val="-43750"/>
                    <a:lumOff val="6274"/>
                  </a:schemeClr>
                </a:solidFill>
              </a:defRPr>
            </a:pPr>
            <a:endParaRPr/>
          </a:p>
        </p:txBody>
      </p:sp>
      <p:sp>
        <p:nvSpPr>
          <p:cNvPr id="310"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11" name="Hoofdtekst - niveau één…"/>
          <p:cNvSpPr txBox="1">
            <a:spLocks noGrp="1"/>
          </p:cNvSpPr>
          <p:nvPr>
            <p:ph type="body" sz="quarter" idx="1"/>
          </p:nvPr>
        </p:nvSpPr>
        <p:spPr>
          <a:xfrm>
            <a:off x="457683" y="1718999"/>
            <a:ext cx="2268001" cy="3420002"/>
          </a:xfrm>
          <a:prstGeom prst="rect">
            <a:avLst/>
          </a:prstGeom>
        </p:spPr>
        <p:txBody>
          <a:bodyPr anchor="ctr">
            <a:normAutofit/>
          </a:bodyPr>
          <a:lstStyle>
            <a:lvl1pPr>
              <a:defRPr sz="2000"/>
            </a:lvl1pPr>
            <a:lvl2pPr>
              <a:defRPr sz="2000"/>
            </a:lvl2pPr>
            <a:lvl3pPr>
              <a:defRPr sz="2000"/>
            </a:lvl3pPr>
            <a:lvl4pPr>
              <a:defRPr sz="2000"/>
            </a:lvl4pPr>
            <a:lvl5pPr>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12" name="Vrije vorm: vorm 10"/>
          <p:cNvSpPr>
            <a:spLocks noGrp="1"/>
          </p:cNvSpPr>
          <p:nvPr>
            <p:ph type="pic" idx="21"/>
          </p:nvPr>
        </p:nvSpPr>
        <p:spPr>
          <a:xfrm>
            <a:off x="3047999" y="-1"/>
            <a:ext cx="9144001" cy="6858001"/>
          </a:xfrm>
          <a:prstGeom prst="rect">
            <a:avLst/>
          </a:prstGeom>
        </p:spPr>
        <p:txBody>
          <a:bodyPr lIns="91439" tIns="45719" rIns="91439" bIns="45719"/>
          <a:lstStyle/>
          <a:p>
            <a:endParaRPr/>
          </a:p>
        </p:txBody>
      </p:sp>
    </p:spTree>
    <p:extLst>
      <p:ext uri="{BB962C8B-B14F-4D97-AF65-F5344CB8AC3E}">
        <p14:creationId xmlns:p14="http://schemas.microsoft.com/office/powerpoint/2010/main" val="81790494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ekst en 3/4 afbeelding - 2">
    <p:bg>
      <p:bgPr>
        <a:solidFill>
          <a:schemeClr val="accent2"/>
        </a:solidFill>
        <a:effectLst/>
      </p:bgPr>
    </p:bg>
    <p:spTree>
      <p:nvGrpSpPr>
        <p:cNvPr id="1" name=""/>
        <p:cNvGrpSpPr/>
        <p:nvPr/>
      </p:nvGrpSpPr>
      <p:grpSpPr>
        <a:xfrm>
          <a:off x="0" y="0"/>
          <a:ext cx="0" cy="0"/>
          <a:chOff x="0" y="0"/>
          <a:chExt cx="0" cy="0"/>
        </a:xfrm>
      </p:grpSpPr>
      <p:pic>
        <p:nvPicPr>
          <p:cNvPr id="319"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20" name="Rechthoek 11"/>
          <p:cNvSpPr/>
          <p:nvPr/>
        </p:nvSpPr>
        <p:spPr>
          <a:xfrm>
            <a:off x="3048000" y="0"/>
            <a:ext cx="9144000" cy="6858000"/>
          </a:xfrm>
          <a:prstGeom prst="rect">
            <a:avLst/>
          </a:prstGeom>
          <a:solidFill>
            <a:schemeClr val="accent1">
              <a:hueOff val="-9771429"/>
              <a:satOff val="-43750"/>
              <a:lumOff val="6274"/>
            </a:schemeClr>
          </a:solidFill>
          <a:ln w="12700">
            <a:miter lim="400000"/>
          </a:ln>
        </p:spPr>
        <p:txBody>
          <a:bodyPr lIns="45719" rIns="45719" anchor="ctr"/>
          <a:lstStyle/>
          <a:p>
            <a:pPr algn="ctr">
              <a:defRPr>
                <a:solidFill>
                  <a:schemeClr val="accent1">
                    <a:hueOff val="-9771429"/>
                    <a:satOff val="-43750"/>
                    <a:lumOff val="6274"/>
                  </a:schemeClr>
                </a:solidFill>
              </a:defRPr>
            </a:pPr>
            <a:endParaRPr/>
          </a:p>
        </p:txBody>
      </p:sp>
      <p:sp>
        <p:nvSpPr>
          <p:cNvPr id="321" name="Dianummer"/>
          <p:cNvSpPr txBox="1">
            <a:spLocks noGrp="1"/>
          </p:cNvSpPr>
          <p:nvPr>
            <p:ph type="sldNum" sz="quarter" idx="2"/>
          </p:nvPr>
        </p:nvSpPr>
        <p:spPr>
          <a:prstGeom prst="rect">
            <a:avLst/>
          </a:prstGeom>
        </p:spPr>
        <p:txBody>
          <a:bodyPr/>
          <a:lstStyle>
            <a:lvl1pPr>
              <a:defRPr>
                <a:solidFill>
                  <a:schemeClr val="accent1">
                    <a:hueOff val="-9771429"/>
                    <a:satOff val="-43750"/>
                    <a:lumOff val="6274"/>
                  </a:schemeClr>
                </a:solidFill>
              </a:defRPr>
            </a:lvl1pPr>
          </a:lstStyle>
          <a:p>
            <a:fld id="{86CB4B4D-7CA3-9044-876B-883B54F8677D}" type="slidenum">
              <a:t>‹nr.›</a:t>
            </a:fld>
            <a:endParaRPr/>
          </a:p>
        </p:txBody>
      </p:sp>
      <p:sp>
        <p:nvSpPr>
          <p:cNvPr id="322" name="Hoofdtekst - niveau één…"/>
          <p:cNvSpPr txBox="1">
            <a:spLocks noGrp="1"/>
          </p:cNvSpPr>
          <p:nvPr>
            <p:ph type="body" sz="quarter" idx="1"/>
          </p:nvPr>
        </p:nvSpPr>
        <p:spPr>
          <a:xfrm>
            <a:off x="457683" y="1718999"/>
            <a:ext cx="2268001" cy="3420002"/>
          </a:xfrm>
          <a:prstGeom prst="rect">
            <a:avLst/>
          </a:prstGeom>
        </p:spPr>
        <p:txBody>
          <a:bodyPr anchor="ctr">
            <a:normAutofit/>
          </a:bodyPr>
          <a:lstStyle>
            <a:lvl1pPr>
              <a:defRPr sz="2000">
                <a:solidFill>
                  <a:schemeClr val="accent1">
                    <a:hueOff val="-9771429"/>
                    <a:satOff val="-43750"/>
                    <a:lumOff val="6274"/>
                  </a:schemeClr>
                </a:solidFill>
              </a:defRPr>
            </a:lvl1pPr>
            <a:lvl2pPr>
              <a:defRPr sz="2000">
                <a:solidFill>
                  <a:schemeClr val="accent1">
                    <a:hueOff val="-9771429"/>
                    <a:satOff val="-43750"/>
                    <a:lumOff val="6274"/>
                  </a:schemeClr>
                </a:solidFill>
              </a:defRPr>
            </a:lvl2pPr>
            <a:lvl3pPr>
              <a:defRPr sz="2000">
                <a:solidFill>
                  <a:schemeClr val="accent1">
                    <a:hueOff val="-9771429"/>
                    <a:satOff val="-43750"/>
                    <a:lumOff val="6274"/>
                  </a:schemeClr>
                </a:solidFill>
              </a:defRPr>
            </a:lvl3pPr>
            <a:lvl4pPr>
              <a:defRPr sz="2000">
                <a:solidFill>
                  <a:schemeClr val="accent1">
                    <a:hueOff val="-9771429"/>
                    <a:satOff val="-43750"/>
                    <a:lumOff val="6274"/>
                  </a:schemeClr>
                </a:solidFill>
              </a:defRPr>
            </a:lvl4pPr>
            <a:lvl5pPr>
              <a:defRPr sz="2000">
                <a:solidFill>
                  <a:schemeClr val="accent1">
                    <a:hueOff val="-9771429"/>
                    <a:satOff val="-43750"/>
                    <a:lumOff val="6274"/>
                  </a:schemeClr>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23" name="Vrije vorm: vorm 10"/>
          <p:cNvSpPr>
            <a:spLocks noGrp="1"/>
          </p:cNvSpPr>
          <p:nvPr>
            <p:ph type="pic" idx="21"/>
          </p:nvPr>
        </p:nvSpPr>
        <p:spPr>
          <a:xfrm>
            <a:off x="3047999" y="-1"/>
            <a:ext cx="9144001" cy="6858001"/>
          </a:xfrm>
          <a:prstGeom prst="rect">
            <a:avLst/>
          </a:prstGeom>
        </p:spPr>
        <p:txBody>
          <a:bodyPr lIns="91439" tIns="45719" rIns="91439" bIns="45719"/>
          <a:lstStyle/>
          <a:p>
            <a:endParaRPr/>
          </a:p>
        </p:txBody>
      </p:sp>
    </p:spTree>
    <p:extLst>
      <p:ext uri="{BB962C8B-B14F-4D97-AF65-F5344CB8AC3E}">
        <p14:creationId xmlns:p14="http://schemas.microsoft.com/office/powerpoint/2010/main" val="202495478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ekst en 3/4 afbeelding - 3">
    <p:spTree>
      <p:nvGrpSpPr>
        <p:cNvPr id="1" name=""/>
        <p:cNvGrpSpPr/>
        <p:nvPr/>
      </p:nvGrpSpPr>
      <p:grpSpPr>
        <a:xfrm>
          <a:off x="0" y="0"/>
          <a:ext cx="0" cy="0"/>
          <a:chOff x="0" y="0"/>
          <a:chExt cx="0" cy="0"/>
        </a:xfrm>
      </p:grpSpPr>
      <p:pic>
        <p:nvPicPr>
          <p:cNvPr id="330"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31" name="Vrije vorm: vorm 10"/>
          <p:cNvSpPr>
            <a:spLocks noGrp="1"/>
          </p:cNvSpPr>
          <p:nvPr>
            <p:ph type="pic" idx="21"/>
          </p:nvPr>
        </p:nvSpPr>
        <p:spPr>
          <a:xfrm>
            <a:off x="3047999" y="-1"/>
            <a:ext cx="9144001" cy="6858001"/>
          </a:xfrm>
          <a:prstGeom prst="rect">
            <a:avLst/>
          </a:prstGeom>
        </p:spPr>
        <p:txBody>
          <a:bodyPr lIns="91439" tIns="45719" rIns="91439" bIns="45719"/>
          <a:lstStyle/>
          <a:p>
            <a:endParaRPr/>
          </a:p>
        </p:txBody>
      </p:sp>
      <p:sp>
        <p:nvSpPr>
          <p:cNvPr id="332"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33" name="Hoofdtekst - niveau één…"/>
          <p:cNvSpPr txBox="1">
            <a:spLocks noGrp="1"/>
          </p:cNvSpPr>
          <p:nvPr>
            <p:ph type="body" sz="quarter" idx="1"/>
          </p:nvPr>
        </p:nvSpPr>
        <p:spPr>
          <a:xfrm>
            <a:off x="457683" y="1718999"/>
            <a:ext cx="2268001" cy="3420002"/>
          </a:xfrm>
          <a:prstGeom prst="rect">
            <a:avLst/>
          </a:prstGeom>
        </p:spPr>
        <p:txBody>
          <a:bodyPr anchor="ctr">
            <a:normAutofit/>
          </a:bodyPr>
          <a:lstStyle>
            <a:lvl1pPr>
              <a:defRPr sz="2000"/>
            </a:lvl1pPr>
            <a:lvl2pPr>
              <a:defRPr sz="2000"/>
            </a:lvl2pPr>
            <a:lvl3pPr>
              <a:defRPr sz="2000"/>
            </a:lvl3pPr>
            <a:lvl4pPr>
              <a:defRPr sz="2000"/>
            </a:lvl4pPr>
            <a:lvl5pPr>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317740145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ekst en 2/3 afbeelding - 2">
    <p:bg>
      <p:bgPr>
        <a:solidFill>
          <a:schemeClr val="accent2"/>
        </a:solidFill>
        <a:effectLst/>
      </p:bgPr>
    </p:bg>
    <p:spTree>
      <p:nvGrpSpPr>
        <p:cNvPr id="1" name=""/>
        <p:cNvGrpSpPr/>
        <p:nvPr/>
      </p:nvGrpSpPr>
      <p:grpSpPr>
        <a:xfrm>
          <a:off x="0" y="0"/>
          <a:ext cx="0" cy="0"/>
          <a:chOff x="0" y="0"/>
          <a:chExt cx="0" cy="0"/>
        </a:xfrm>
      </p:grpSpPr>
      <p:pic>
        <p:nvPicPr>
          <p:cNvPr id="351"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52" name="Dianummer"/>
          <p:cNvSpPr txBox="1">
            <a:spLocks noGrp="1"/>
          </p:cNvSpPr>
          <p:nvPr>
            <p:ph type="sldNum" sz="quarter" idx="2"/>
          </p:nvPr>
        </p:nvSpPr>
        <p:spPr>
          <a:prstGeom prst="rect">
            <a:avLst/>
          </a:prstGeom>
        </p:spPr>
        <p:txBody>
          <a:bodyPr/>
          <a:lstStyle>
            <a:lvl1pPr>
              <a:defRPr>
                <a:solidFill>
                  <a:schemeClr val="accent1">
                    <a:hueOff val="-9771429"/>
                    <a:satOff val="-43750"/>
                    <a:lumOff val="6274"/>
                  </a:schemeClr>
                </a:solidFill>
              </a:defRPr>
            </a:lvl1pPr>
          </a:lstStyle>
          <a:p>
            <a:fld id="{86CB4B4D-7CA3-9044-876B-883B54F8677D}" type="slidenum">
              <a:t>‹nr.›</a:t>
            </a:fld>
            <a:endParaRPr/>
          </a:p>
        </p:txBody>
      </p:sp>
      <p:sp>
        <p:nvSpPr>
          <p:cNvPr id="353" name="Rechthoek 1"/>
          <p:cNvSpPr/>
          <p:nvPr/>
        </p:nvSpPr>
        <p:spPr>
          <a:xfrm>
            <a:off x="4559999" y="0"/>
            <a:ext cx="7632001" cy="6858000"/>
          </a:xfrm>
          <a:prstGeom prst="rect">
            <a:avLst/>
          </a:prstGeom>
          <a:solidFill>
            <a:schemeClr val="accent1">
              <a:hueOff val="-9771429"/>
              <a:satOff val="-43750"/>
              <a:lumOff val="6274"/>
            </a:schemeClr>
          </a:solidFill>
          <a:ln w="12700">
            <a:miter lim="400000"/>
          </a:ln>
        </p:spPr>
        <p:txBody>
          <a:bodyPr lIns="45719" rIns="45719" anchor="ctr"/>
          <a:lstStyle/>
          <a:p>
            <a:pPr algn="ctr">
              <a:defRPr>
                <a:solidFill>
                  <a:schemeClr val="accent1">
                    <a:hueOff val="-9771429"/>
                    <a:satOff val="-43750"/>
                    <a:lumOff val="6274"/>
                  </a:schemeClr>
                </a:solidFill>
              </a:defRPr>
            </a:pPr>
            <a:endParaRPr/>
          </a:p>
        </p:txBody>
      </p:sp>
      <p:sp>
        <p:nvSpPr>
          <p:cNvPr id="354" name="Hoofdtekst - niveau één…"/>
          <p:cNvSpPr txBox="1">
            <a:spLocks noGrp="1"/>
          </p:cNvSpPr>
          <p:nvPr>
            <p:ph type="body" sz="quarter" idx="1"/>
          </p:nvPr>
        </p:nvSpPr>
        <p:spPr>
          <a:xfrm>
            <a:off x="457683" y="1718999"/>
            <a:ext cx="3672001" cy="3420002"/>
          </a:xfrm>
          <a:prstGeom prst="rect">
            <a:avLst/>
          </a:prstGeom>
        </p:spPr>
        <p:txBody>
          <a:bodyPr anchor="ctr">
            <a:normAutofit/>
          </a:bodyPr>
          <a:lstStyle>
            <a:lvl1pPr>
              <a:defRPr sz="2800">
                <a:solidFill>
                  <a:schemeClr val="accent1">
                    <a:hueOff val="-9771429"/>
                    <a:satOff val="-43750"/>
                    <a:lumOff val="6274"/>
                  </a:schemeClr>
                </a:solidFill>
              </a:defRPr>
            </a:lvl1pPr>
            <a:lvl2pPr>
              <a:defRPr sz="2800">
                <a:solidFill>
                  <a:schemeClr val="accent1">
                    <a:hueOff val="-9771429"/>
                    <a:satOff val="-43750"/>
                    <a:lumOff val="6274"/>
                  </a:schemeClr>
                </a:solidFill>
              </a:defRPr>
            </a:lvl2pPr>
            <a:lvl3pPr>
              <a:defRPr sz="2800">
                <a:solidFill>
                  <a:schemeClr val="accent1">
                    <a:hueOff val="-9771429"/>
                    <a:satOff val="-43750"/>
                    <a:lumOff val="6274"/>
                  </a:schemeClr>
                </a:solidFill>
              </a:defRPr>
            </a:lvl3pPr>
            <a:lvl4pPr>
              <a:defRPr sz="2800">
                <a:solidFill>
                  <a:schemeClr val="accent1">
                    <a:hueOff val="-9771429"/>
                    <a:satOff val="-43750"/>
                    <a:lumOff val="6274"/>
                  </a:schemeClr>
                </a:solidFill>
              </a:defRPr>
            </a:lvl4pPr>
            <a:lvl5pPr>
              <a:defRPr sz="2800">
                <a:solidFill>
                  <a:schemeClr val="accent1">
                    <a:hueOff val="-9771429"/>
                    <a:satOff val="-43750"/>
                    <a:lumOff val="6274"/>
                  </a:schemeClr>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55" name="Vrije vorm: vorm 3"/>
          <p:cNvSpPr>
            <a:spLocks noGrp="1"/>
          </p:cNvSpPr>
          <p:nvPr>
            <p:ph type="pic" idx="21"/>
          </p:nvPr>
        </p:nvSpPr>
        <p:spPr>
          <a:xfrm>
            <a:off x="4560000" y="-1"/>
            <a:ext cx="7632000" cy="6858001"/>
          </a:xfrm>
          <a:prstGeom prst="rect">
            <a:avLst/>
          </a:prstGeom>
        </p:spPr>
        <p:txBody>
          <a:bodyPr lIns="91439" tIns="45719" rIns="91439" bIns="45719"/>
          <a:lstStyle/>
          <a:p>
            <a:endParaRPr/>
          </a:p>
        </p:txBody>
      </p:sp>
    </p:spTree>
    <p:extLst>
      <p:ext uri="{BB962C8B-B14F-4D97-AF65-F5344CB8AC3E}">
        <p14:creationId xmlns:p14="http://schemas.microsoft.com/office/powerpoint/2010/main" val="219682818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Quote Landbouw en natuur">
    <p:bg>
      <p:bgPr>
        <a:solidFill>
          <a:srgbClr val="275937"/>
        </a:solidFill>
        <a:effectLst/>
      </p:bgPr>
    </p:bg>
    <p:spTree>
      <p:nvGrpSpPr>
        <p:cNvPr id="1" name=""/>
        <p:cNvGrpSpPr/>
        <p:nvPr/>
      </p:nvGrpSpPr>
      <p:grpSpPr>
        <a:xfrm>
          <a:off x="0" y="0"/>
          <a:ext cx="0" cy="0"/>
          <a:chOff x="0" y="0"/>
          <a:chExt cx="0" cy="0"/>
        </a:xfrm>
      </p:grpSpPr>
      <p:pic>
        <p:nvPicPr>
          <p:cNvPr id="22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25" name="Rectangle"/>
          <p:cNvSpPr/>
          <p:nvPr/>
        </p:nvSpPr>
        <p:spPr>
          <a:xfrm>
            <a:off x="-2" y="6011614"/>
            <a:ext cx="4565703" cy="846386"/>
          </a:xfrm>
          <a:prstGeom prst="rect">
            <a:avLst/>
          </a:prstGeom>
          <a:solidFill>
            <a:srgbClr val="8FCAE7"/>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26" name="Quote"/>
          <p:cNvSpPr txBox="1">
            <a:spLocks noGrp="1"/>
          </p:cNvSpPr>
          <p:nvPr>
            <p:ph type="title" hasCustomPrompt="1"/>
          </p:nvPr>
        </p:nvSpPr>
        <p:spPr>
          <a:xfrm>
            <a:off x="1532898" y="3096617"/>
            <a:ext cx="9000002" cy="673519"/>
          </a:xfrm>
          <a:prstGeom prst="rect">
            <a:avLst/>
          </a:prstGeom>
        </p:spPr>
        <p:txBody>
          <a:bodyPr anchor="ctr">
            <a:normAutofit/>
          </a:bodyPr>
          <a:lstStyle>
            <a:lvl1pPr>
              <a:defRPr sz="4800">
                <a:solidFill>
                  <a:srgbClr val="8FCAE7"/>
                </a:solidFill>
              </a:defRPr>
            </a:lvl1pPr>
          </a:lstStyle>
          <a:p>
            <a:r>
              <a:t>Quote</a:t>
            </a:r>
          </a:p>
        </p:txBody>
      </p:sp>
      <p:sp>
        <p:nvSpPr>
          <p:cNvPr id="227" name="Dianummer"/>
          <p:cNvSpPr txBox="1">
            <a:spLocks noGrp="1"/>
          </p:cNvSpPr>
          <p:nvPr>
            <p:ph type="sldNum" sz="quarter" idx="2"/>
          </p:nvPr>
        </p:nvSpPr>
        <p:spPr>
          <a:prstGeom prst="rect">
            <a:avLst/>
          </a:prstGeom>
        </p:spPr>
        <p:txBody>
          <a:bodyPr/>
          <a:lstStyle>
            <a:lvl1pPr>
              <a:defRPr>
                <a:solidFill>
                  <a:srgbClr val="275937"/>
                </a:solidFill>
              </a:defRPr>
            </a:lvl1pPr>
          </a:lstStyle>
          <a:p>
            <a:fld id="{86CB4B4D-7CA3-9044-876B-883B54F8677D}" type="slidenum">
              <a:t>‹nr.›</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ekst en 2/3 afbeelding - 3">
    <p:spTree>
      <p:nvGrpSpPr>
        <p:cNvPr id="1" name=""/>
        <p:cNvGrpSpPr/>
        <p:nvPr/>
      </p:nvGrpSpPr>
      <p:grpSpPr>
        <a:xfrm>
          <a:off x="0" y="0"/>
          <a:ext cx="0" cy="0"/>
          <a:chOff x="0" y="0"/>
          <a:chExt cx="0" cy="0"/>
        </a:xfrm>
      </p:grpSpPr>
      <p:pic>
        <p:nvPicPr>
          <p:cNvPr id="362"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63"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64" name="Hoofdtekst - niveau één…"/>
          <p:cNvSpPr txBox="1">
            <a:spLocks noGrp="1"/>
          </p:cNvSpPr>
          <p:nvPr>
            <p:ph type="body" sz="quarter" idx="1"/>
          </p:nvPr>
        </p:nvSpPr>
        <p:spPr>
          <a:xfrm>
            <a:off x="457683" y="1718999"/>
            <a:ext cx="3672001" cy="3420002"/>
          </a:xfrm>
          <a:prstGeom prst="rect">
            <a:avLst/>
          </a:prstGeom>
        </p:spPr>
        <p:txBody>
          <a:bodyPr anchor="ctr">
            <a:normAutofit/>
          </a:bodyPr>
          <a:lstStyle>
            <a:lvl1pPr>
              <a:defRPr sz="2800"/>
            </a:lvl1pPr>
            <a:lvl2pPr>
              <a:defRPr sz="2800"/>
            </a:lvl2pPr>
            <a:lvl3pPr>
              <a:defRPr sz="2800"/>
            </a:lvl3pPr>
            <a:lvl4pPr>
              <a:defRPr sz="2800"/>
            </a:lvl4pPr>
            <a:lvl5pPr>
              <a:defRPr sz="2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65" name="Vrije vorm: vorm 3"/>
          <p:cNvSpPr>
            <a:spLocks noGrp="1"/>
          </p:cNvSpPr>
          <p:nvPr>
            <p:ph type="pic" idx="21"/>
          </p:nvPr>
        </p:nvSpPr>
        <p:spPr>
          <a:xfrm>
            <a:off x="4560000" y="-1"/>
            <a:ext cx="7632000" cy="6858001"/>
          </a:xfrm>
          <a:prstGeom prst="rect">
            <a:avLst/>
          </a:prstGeom>
        </p:spPr>
        <p:txBody>
          <a:bodyPr lIns="91439" tIns="45719" rIns="91439" bIns="45719"/>
          <a:lstStyle/>
          <a:p>
            <a:endParaRPr/>
          </a:p>
        </p:txBody>
      </p:sp>
    </p:spTree>
    <p:extLst>
      <p:ext uri="{BB962C8B-B14F-4D97-AF65-F5344CB8AC3E}">
        <p14:creationId xmlns:p14="http://schemas.microsoft.com/office/powerpoint/2010/main" val="1533865701"/>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Afbeelding aflopend">
    <p:spTree>
      <p:nvGrpSpPr>
        <p:cNvPr id="1" name=""/>
        <p:cNvGrpSpPr/>
        <p:nvPr/>
      </p:nvGrpSpPr>
      <p:grpSpPr>
        <a:xfrm>
          <a:off x="0" y="0"/>
          <a:ext cx="0" cy="0"/>
          <a:chOff x="0" y="0"/>
          <a:chExt cx="0" cy="0"/>
        </a:xfrm>
      </p:grpSpPr>
      <p:sp>
        <p:nvSpPr>
          <p:cNvPr id="372"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73" name="Vrije vorm: vorm 4"/>
          <p:cNvSpPr>
            <a:spLocks noGrp="1"/>
          </p:cNvSpPr>
          <p:nvPr>
            <p:ph type="pic" idx="21"/>
          </p:nvPr>
        </p:nvSpPr>
        <p:spPr>
          <a:xfrm>
            <a:off x="0" y="0"/>
            <a:ext cx="12192000" cy="6858000"/>
          </a:xfrm>
          <a:prstGeom prst="rect">
            <a:avLst/>
          </a:prstGeom>
        </p:spPr>
        <p:txBody>
          <a:bodyPr lIns="91439" tIns="45719" rIns="91439" bIns="45719"/>
          <a:lstStyle/>
          <a:p>
            <a:endParaRPr/>
          </a:p>
        </p:txBody>
      </p:sp>
    </p:spTree>
    <p:extLst>
      <p:ext uri="{BB962C8B-B14F-4D97-AF65-F5344CB8AC3E}">
        <p14:creationId xmlns:p14="http://schemas.microsoft.com/office/powerpoint/2010/main" val="427791686"/>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Afsluiting">
    <p:bg>
      <p:bgPr>
        <a:solidFill>
          <a:schemeClr val="accent3"/>
        </a:solidFill>
        <a:effectLst/>
      </p:bgPr>
    </p:bg>
    <p:spTree>
      <p:nvGrpSpPr>
        <p:cNvPr id="1" name=""/>
        <p:cNvGrpSpPr/>
        <p:nvPr/>
      </p:nvGrpSpPr>
      <p:grpSpPr>
        <a:xfrm>
          <a:off x="0" y="0"/>
          <a:ext cx="0" cy="0"/>
          <a:chOff x="0" y="0"/>
          <a:chExt cx="0" cy="0"/>
        </a:xfrm>
      </p:grpSpPr>
      <p:pic>
        <p:nvPicPr>
          <p:cNvPr id="388" name="Graphic 4" descr="Graphic 4"/>
          <p:cNvPicPr>
            <a:picLocks noChangeAspect="1"/>
          </p:cNvPicPr>
          <p:nvPr/>
        </p:nvPicPr>
        <p:blipFill>
          <a:blip r:embed="rId2"/>
          <a:srcRect t="18550" b="18770"/>
          <a:stretch>
            <a:fillRect/>
          </a:stretch>
        </p:blipFill>
        <p:spPr>
          <a:xfrm>
            <a:off x="5816655" y="0"/>
            <a:ext cx="558001" cy="874395"/>
          </a:xfrm>
          <a:prstGeom prst="rect">
            <a:avLst/>
          </a:prstGeom>
          <a:ln w="12700">
            <a:miter lim="400000"/>
          </a:ln>
        </p:spPr>
      </p:pic>
      <p:sp>
        <p:nvSpPr>
          <p:cNvPr id="389" name="Afsluiting"/>
          <p:cNvSpPr txBox="1">
            <a:spLocks noGrp="1"/>
          </p:cNvSpPr>
          <p:nvPr>
            <p:ph type="title" hasCustomPrompt="1"/>
          </p:nvPr>
        </p:nvSpPr>
        <p:spPr>
          <a:xfrm>
            <a:off x="2315999" y="2664798"/>
            <a:ext cx="7560001" cy="1236301"/>
          </a:xfrm>
          <a:prstGeom prst="rect">
            <a:avLst/>
          </a:prstGeom>
        </p:spPr>
        <p:txBody>
          <a:bodyPr anchor="ctr">
            <a:normAutofit/>
          </a:bodyPr>
          <a:lstStyle>
            <a:lvl1pPr algn="ctr">
              <a:lnSpc>
                <a:spcPct val="80000"/>
              </a:lnSpc>
              <a:defRPr sz="9600">
                <a:solidFill>
                  <a:schemeClr val="accent1">
                    <a:hueOff val="-9771429"/>
                    <a:satOff val="-43750"/>
                    <a:lumOff val="6274"/>
                  </a:schemeClr>
                </a:solidFill>
              </a:defRPr>
            </a:lvl1pPr>
          </a:lstStyle>
          <a:p>
            <a:r>
              <a:t>Afsluiting</a:t>
            </a:r>
          </a:p>
        </p:txBody>
      </p:sp>
      <p:sp>
        <p:nvSpPr>
          <p:cNvPr id="390" name="Hoofdtekst - niveau één…"/>
          <p:cNvSpPr txBox="1">
            <a:spLocks noGrp="1"/>
          </p:cNvSpPr>
          <p:nvPr>
            <p:ph type="body" sz="quarter" idx="1" hasCustomPrompt="1"/>
          </p:nvPr>
        </p:nvSpPr>
        <p:spPr>
          <a:xfrm>
            <a:off x="2315999" y="4754627"/>
            <a:ext cx="7560001" cy="294120"/>
          </a:xfrm>
          <a:prstGeom prst="rect">
            <a:avLst/>
          </a:prstGeom>
        </p:spPr>
        <p:txBody>
          <a:bodyPr anchor="b">
            <a:normAutofit/>
          </a:bodyPr>
          <a:lstStyle>
            <a:lvl1pPr algn="ctr">
              <a:defRPr sz="1800">
                <a:solidFill>
                  <a:schemeClr val="accent1">
                    <a:hueOff val="-9771429"/>
                    <a:satOff val="-43750"/>
                    <a:lumOff val="6274"/>
                  </a:schemeClr>
                </a:solidFill>
              </a:defRPr>
            </a:lvl1pPr>
            <a:lvl2pPr marL="0" indent="457200" algn="ctr">
              <a:buSzTx/>
              <a:buNone/>
              <a:defRPr sz="1800">
                <a:solidFill>
                  <a:schemeClr val="accent1">
                    <a:hueOff val="-9771429"/>
                    <a:satOff val="-43750"/>
                    <a:lumOff val="6274"/>
                  </a:schemeClr>
                </a:solidFill>
              </a:defRPr>
            </a:lvl2pPr>
            <a:lvl3pPr marL="0" indent="914400" algn="ctr">
              <a:buSzTx/>
              <a:buNone/>
              <a:defRPr sz="1800">
                <a:solidFill>
                  <a:schemeClr val="accent1">
                    <a:hueOff val="-9771429"/>
                    <a:satOff val="-43750"/>
                    <a:lumOff val="6274"/>
                  </a:schemeClr>
                </a:solidFill>
              </a:defRPr>
            </a:lvl3pPr>
            <a:lvl4pPr marL="0" indent="1371600" algn="ctr">
              <a:buSzTx/>
              <a:buNone/>
              <a:defRPr sz="1800">
                <a:solidFill>
                  <a:schemeClr val="accent1">
                    <a:hueOff val="-9771429"/>
                    <a:satOff val="-43750"/>
                    <a:lumOff val="6274"/>
                  </a:schemeClr>
                </a:solidFill>
              </a:defRPr>
            </a:lvl4pPr>
            <a:lvl5pPr marL="0" indent="1828800" algn="ctr">
              <a:buSzTx/>
              <a:buNone/>
              <a:defRPr sz="1800">
                <a:solidFill>
                  <a:schemeClr val="accent1">
                    <a:hueOff val="-9771429"/>
                    <a:satOff val="-43750"/>
                    <a:lumOff val="6274"/>
                  </a:schemeClr>
                </a:solidFill>
              </a:defRPr>
            </a:lvl5pPr>
          </a:lstStyle>
          <a:p>
            <a:r>
              <a:t>Tekst</a:t>
            </a:r>
          </a:p>
          <a:p>
            <a:pPr lvl="1"/>
            <a:endParaRPr/>
          </a:p>
          <a:p>
            <a:pPr lvl="2"/>
            <a:endParaRPr/>
          </a:p>
          <a:p>
            <a:pPr lvl="3"/>
            <a:endParaRPr/>
          </a:p>
          <a:p>
            <a:pPr lvl="4"/>
            <a:endParaRPr/>
          </a:p>
        </p:txBody>
      </p:sp>
      <p:sp>
        <p:nvSpPr>
          <p:cNvPr id="391"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71886707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Vragen?">
    <p:bg>
      <p:bgPr>
        <a:solidFill>
          <a:schemeClr val="accent2"/>
        </a:solidFill>
        <a:effectLst/>
      </p:bgPr>
    </p:bg>
    <p:spTree>
      <p:nvGrpSpPr>
        <p:cNvPr id="1" name=""/>
        <p:cNvGrpSpPr/>
        <p:nvPr/>
      </p:nvGrpSpPr>
      <p:grpSpPr>
        <a:xfrm>
          <a:off x="0" y="0"/>
          <a:ext cx="0" cy="0"/>
          <a:chOff x="0" y="0"/>
          <a:chExt cx="0" cy="0"/>
        </a:xfrm>
      </p:grpSpPr>
      <p:pic>
        <p:nvPicPr>
          <p:cNvPr id="398" name="Graphic 4" descr="Graphic 4"/>
          <p:cNvPicPr>
            <a:picLocks noChangeAspect="1"/>
          </p:cNvPicPr>
          <p:nvPr/>
        </p:nvPicPr>
        <p:blipFill>
          <a:blip r:embed="rId2"/>
          <a:srcRect t="18550" b="18770"/>
          <a:stretch>
            <a:fillRect/>
          </a:stretch>
        </p:blipFill>
        <p:spPr>
          <a:xfrm>
            <a:off x="5816655" y="0"/>
            <a:ext cx="558001" cy="874395"/>
          </a:xfrm>
          <a:prstGeom prst="rect">
            <a:avLst/>
          </a:prstGeom>
          <a:ln w="12700">
            <a:miter lim="400000"/>
          </a:ln>
        </p:spPr>
      </p:pic>
      <p:sp>
        <p:nvSpPr>
          <p:cNvPr id="399" name="Titel"/>
          <p:cNvSpPr txBox="1">
            <a:spLocks noGrp="1"/>
          </p:cNvSpPr>
          <p:nvPr>
            <p:ph type="title" hasCustomPrompt="1"/>
          </p:nvPr>
        </p:nvSpPr>
        <p:spPr>
          <a:xfrm>
            <a:off x="2315999" y="2875002"/>
            <a:ext cx="7560001" cy="1107997"/>
          </a:xfrm>
          <a:prstGeom prst="rect">
            <a:avLst/>
          </a:prstGeom>
        </p:spPr>
        <p:txBody>
          <a:bodyPr>
            <a:normAutofit/>
          </a:bodyPr>
          <a:lstStyle>
            <a:lvl1pPr algn="ctr">
              <a:lnSpc>
                <a:spcPct val="100000"/>
              </a:lnSpc>
              <a:defRPr sz="7200">
                <a:solidFill>
                  <a:schemeClr val="accent1">
                    <a:hueOff val="-9771429"/>
                    <a:satOff val="-43750"/>
                    <a:lumOff val="6274"/>
                  </a:schemeClr>
                </a:solidFill>
              </a:defRPr>
            </a:lvl1pPr>
          </a:lstStyle>
          <a:p>
            <a:r>
              <a:t>Titel</a:t>
            </a:r>
          </a:p>
        </p:txBody>
      </p:sp>
      <p:sp>
        <p:nvSpPr>
          <p:cNvPr id="400"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18268840"/>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Cover Algemeen -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8918821-97C9-2E35-E6E7-68AA6C78DF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550" b="18770"/>
          <a:stretch/>
        </p:blipFill>
        <p:spPr>
          <a:xfrm>
            <a:off x="5816655" y="0"/>
            <a:ext cx="558000" cy="874395"/>
          </a:xfrm>
          <a:prstGeom prst="rect">
            <a:avLst/>
          </a:prstGeom>
        </p:spPr>
      </p:pic>
      <p:sp>
        <p:nvSpPr>
          <p:cNvPr id="10" name="Rectangle">
            <a:extLst>
              <a:ext uri="{FF2B5EF4-FFF2-40B4-BE49-F238E27FC236}">
                <a16:creationId xmlns:a16="http://schemas.microsoft.com/office/drawing/2014/main" id="{30BABF39-6FF5-3E25-8D69-070C813963D7}"/>
              </a:ext>
            </a:extLst>
          </p:cNvPr>
          <p:cNvSpPr/>
          <p:nvPr userDrawn="1"/>
        </p:nvSpPr>
        <p:spPr>
          <a:xfrm>
            <a:off x="-447" y="2580931"/>
            <a:ext cx="6099275" cy="4286201"/>
          </a:xfrm>
          <a:prstGeom prst="rect">
            <a:avLst/>
          </a:prstGeom>
          <a:solidFill>
            <a:schemeClr val="accent1"/>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448" y="6004867"/>
            <a:ext cx="5044887" cy="853133"/>
          </a:xfrm>
          <a:prstGeom prst="rect">
            <a:avLst/>
          </a:prstGeom>
          <a:solidFill>
            <a:schemeClr val="accent2"/>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4571553" y="6004867"/>
            <a:ext cx="1535411" cy="853133"/>
          </a:xfrm>
          <a:prstGeom prst="rect">
            <a:avLst/>
          </a:prstGeom>
          <a:solidFill>
            <a:schemeClr val="accent3"/>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9781" y="1870529"/>
            <a:ext cx="2180925" cy="42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3153069"/>
            <a:ext cx="5040000" cy="553998"/>
          </a:xfrm>
        </p:spPr>
        <p:txBody>
          <a:bodyPr vert="horz" anchor="t" anchorCtr="0"/>
          <a:lstStyle>
            <a:lvl1pPr algn="l">
              <a:lnSpc>
                <a:spcPct val="100000"/>
              </a:lnSpc>
              <a:defRPr sz="3600">
                <a:solidFill>
                  <a:schemeClr val="accent2"/>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808892"/>
            <a:ext cx="5040000" cy="246221"/>
          </a:xfrm>
        </p:spPr>
        <p:txBody>
          <a:bodyPr anchor="b" anchorCtr="0">
            <a:spAutoFit/>
          </a:bodyPr>
          <a:lstStyle>
            <a:lvl1pPr marL="0" indent="0" algn="l">
              <a:lnSpc>
                <a:spcPct val="100000"/>
              </a:lnSpc>
              <a:buNone/>
              <a:defRPr sz="16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330200" y="6217553"/>
            <a:ext cx="3960000" cy="228781"/>
          </a:xfrm>
        </p:spPr>
        <p:txBody>
          <a:bodyPr>
            <a:spAutoFit/>
          </a:bodyPr>
          <a:lstStyle>
            <a:lvl1pPr>
              <a:defRPr sz="1400" b="1">
                <a:solidFill>
                  <a:schemeClr val="bg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330200" y="6425833"/>
            <a:ext cx="3960000" cy="228781"/>
          </a:xfrm>
        </p:spPr>
        <p:txBody>
          <a:bodyPr>
            <a:spAutoFit/>
          </a:bodyPr>
          <a:lstStyle>
            <a:lvl1pPr>
              <a:defRPr sz="1400" b="0">
                <a:solidFill>
                  <a:schemeClr val="bg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4775200" y="6326773"/>
            <a:ext cx="900000" cy="153888"/>
          </a:xfrm>
        </p:spPr>
        <p:txBody>
          <a:bodyPr wrap="square">
            <a:spAutoFit/>
          </a:bodyPr>
          <a:lstStyle>
            <a:lvl1pPr>
              <a:lnSpc>
                <a:spcPct val="100000"/>
              </a:lnSpc>
              <a:defRPr sz="1000" b="0">
                <a:solidFill>
                  <a:schemeClr val="bg1"/>
                </a:solidFill>
              </a:defRPr>
            </a:lvl1pPr>
            <a:lvl5pPr>
              <a:defRPr/>
            </a:lvl5pPr>
          </a:lstStyle>
          <a:p>
            <a:pPr lvl="0"/>
            <a:r>
              <a:rPr lang="nl-NL"/>
              <a:t>Datum</a:t>
            </a:r>
          </a:p>
        </p:txBody>
      </p:sp>
      <p:sp>
        <p:nvSpPr>
          <p:cNvPr id="37" name="Tijdelijke aanduiding voor afbeelding 36">
            <a:extLst>
              <a:ext uri="{FF2B5EF4-FFF2-40B4-BE49-F238E27FC236}">
                <a16:creationId xmlns:a16="http://schemas.microsoft.com/office/drawing/2014/main" id="{7A73BEF5-563C-69AA-2A6A-C91E1C7F7FF5}"/>
              </a:ext>
            </a:extLst>
          </p:cNvPr>
          <p:cNvSpPr>
            <a:spLocks noGrp="1"/>
          </p:cNvSpPr>
          <p:nvPr>
            <p:ph type="pic" sz="quarter" idx="13"/>
          </p:nvPr>
        </p:nvSpPr>
        <p:spPr>
          <a:xfrm>
            <a:off x="6092526" y="0"/>
            <a:ext cx="6099474" cy="6858000"/>
          </a:xfrm>
          <a:custGeom>
            <a:avLst/>
            <a:gdLst>
              <a:gd name="connsiteX0" fmla="*/ 282819 w 6099473"/>
              <a:gd name="connsiteY0" fmla="*/ 0 h 6858000"/>
              <a:gd name="connsiteX1" fmla="*/ 6099473 w 6099473"/>
              <a:gd name="connsiteY1" fmla="*/ 0 h 6858000"/>
              <a:gd name="connsiteX2" fmla="*/ 6099473 w 6099473"/>
              <a:gd name="connsiteY2" fmla="*/ 6858000 h 6858000"/>
              <a:gd name="connsiteX3" fmla="*/ 0 w 6099473"/>
              <a:gd name="connsiteY3" fmla="*/ 6858000 h 6858000"/>
              <a:gd name="connsiteX4" fmla="*/ 0 w 6099473"/>
              <a:gd name="connsiteY4" fmla="*/ 857134 h 6858000"/>
              <a:gd name="connsiteX5" fmla="*/ 282819 w 6099473"/>
              <a:gd name="connsiteY5" fmla="*/ 8571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3" h="6858000">
                <a:moveTo>
                  <a:pt x="282819" y="0"/>
                </a:moveTo>
                <a:lnTo>
                  <a:pt x="6099473" y="0"/>
                </a:lnTo>
                <a:lnTo>
                  <a:pt x="6099473" y="6858000"/>
                </a:lnTo>
                <a:lnTo>
                  <a:pt x="0" y="6858000"/>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290046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Energie en economie">
    <p:bg>
      <p:bgPr>
        <a:solidFill>
          <a:srgbClr val="42145F"/>
        </a:solidFill>
        <a:effectLst/>
      </p:bgPr>
    </p:bg>
    <p:spTree>
      <p:nvGrpSpPr>
        <p:cNvPr id="1" name=""/>
        <p:cNvGrpSpPr/>
        <p:nvPr/>
      </p:nvGrpSpPr>
      <p:grpSpPr>
        <a:xfrm>
          <a:off x="0" y="0"/>
          <a:ext cx="0" cy="0"/>
          <a:chOff x="0" y="0"/>
          <a:chExt cx="0" cy="0"/>
        </a:xfrm>
      </p:grpSpPr>
      <p:pic>
        <p:nvPicPr>
          <p:cNvPr id="23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35" name="Rectangle"/>
          <p:cNvSpPr/>
          <p:nvPr/>
        </p:nvSpPr>
        <p:spPr>
          <a:xfrm>
            <a:off x="-2" y="6011614"/>
            <a:ext cx="4565703" cy="846386"/>
          </a:xfrm>
          <a:prstGeom prst="rect">
            <a:avLst/>
          </a:prstGeom>
          <a:solidFill>
            <a:srgbClr val="76D2B6"/>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36" name="Quote"/>
          <p:cNvSpPr txBox="1">
            <a:spLocks noGrp="1"/>
          </p:cNvSpPr>
          <p:nvPr>
            <p:ph type="title" hasCustomPrompt="1"/>
          </p:nvPr>
        </p:nvSpPr>
        <p:spPr>
          <a:xfrm>
            <a:off x="1532898" y="3096617"/>
            <a:ext cx="9000002" cy="673519"/>
          </a:xfrm>
          <a:prstGeom prst="rect">
            <a:avLst/>
          </a:prstGeom>
        </p:spPr>
        <p:txBody>
          <a:bodyPr anchor="ctr">
            <a:normAutofit/>
          </a:bodyPr>
          <a:lstStyle>
            <a:lvl1pPr>
              <a:defRPr sz="4800">
                <a:solidFill>
                  <a:srgbClr val="76D2B6"/>
                </a:solidFill>
              </a:defRPr>
            </a:lvl1pPr>
          </a:lstStyle>
          <a:p>
            <a:r>
              <a:t>Quote</a:t>
            </a:r>
          </a:p>
        </p:txBody>
      </p:sp>
      <p:sp>
        <p:nvSpPr>
          <p:cNvPr id="237" name="Dianummer"/>
          <p:cNvSpPr txBox="1">
            <a:spLocks noGrp="1"/>
          </p:cNvSpPr>
          <p:nvPr>
            <p:ph type="sldNum" sz="quarter" idx="2"/>
          </p:nvPr>
        </p:nvSpPr>
        <p:spPr>
          <a:prstGeom prst="rect">
            <a:avLst/>
          </a:prstGeom>
        </p:spPr>
        <p:txBody>
          <a:bodyPr/>
          <a:lstStyle>
            <a:lvl1pPr>
              <a:defRPr>
                <a:solidFill>
                  <a:schemeClr val="accent1">
                    <a:hueOff val="-9771429"/>
                    <a:satOff val="-43750"/>
                    <a:lumOff val="6274"/>
                  </a:schemeClr>
                </a:solidFill>
              </a:defRPr>
            </a:lvl1p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pic>
        <p:nvPicPr>
          <p:cNvPr id="24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45" name="Rectangle"/>
          <p:cNvSpPr/>
          <p:nvPr/>
        </p:nvSpPr>
        <p:spPr>
          <a:xfrm>
            <a:off x="-2" y="6011614"/>
            <a:ext cx="4565703" cy="846386"/>
          </a:xfrm>
          <a:prstGeom prst="rect">
            <a:avLst/>
          </a:prstGeom>
          <a:solidFill>
            <a:schemeClr val="accent1"/>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46" name="Titeltekst"/>
          <p:cNvSpPr txBox="1">
            <a:spLocks noGrp="1"/>
          </p:cNvSpPr>
          <p:nvPr>
            <p:ph type="title"/>
          </p:nvPr>
        </p:nvSpPr>
        <p:spPr>
          <a:xfrm>
            <a:off x="457683" y="3176430"/>
            <a:ext cx="7200002" cy="505139"/>
          </a:xfrm>
          <a:prstGeom prst="rect">
            <a:avLst/>
          </a:prstGeom>
        </p:spPr>
        <p:txBody>
          <a:bodyPr anchor="ctr">
            <a:normAutofit/>
          </a:bodyPr>
          <a:lstStyle/>
          <a:p>
            <a:r>
              <a:t>Titeltekst</a:t>
            </a:r>
          </a:p>
        </p:txBody>
      </p:sp>
      <p:sp>
        <p:nvSpPr>
          <p:cNvPr id="24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ekst - diap">
    <p:bg>
      <p:bgPr>
        <a:solidFill>
          <a:schemeClr val="accent1"/>
        </a:solidFill>
        <a:effectLst/>
      </p:bgPr>
    </p:bg>
    <p:spTree>
      <p:nvGrpSpPr>
        <p:cNvPr id="1" name=""/>
        <p:cNvGrpSpPr/>
        <p:nvPr/>
      </p:nvGrpSpPr>
      <p:grpSpPr>
        <a:xfrm>
          <a:off x="0" y="0"/>
          <a:ext cx="0" cy="0"/>
          <a:chOff x="0" y="0"/>
          <a:chExt cx="0" cy="0"/>
        </a:xfrm>
      </p:grpSpPr>
      <p:pic>
        <p:nvPicPr>
          <p:cNvPr id="25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55" name="Rectangle"/>
          <p:cNvSpPr/>
          <p:nvPr/>
        </p:nvSpPr>
        <p:spPr>
          <a:xfrm>
            <a:off x="-2" y="6011614"/>
            <a:ext cx="4565703" cy="846386"/>
          </a:xfrm>
          <a:prstGeom prst="rect">
            <a:avLst/>
          </a:prstGeom>
          <a:solidFill>
            <a:schemeClr val="accent1">
              <a:hueOff val="-9771429"/>
              <a:satOff val="-43750"/>
              <a:lumOff val="6274"/>
            </a:schemeClr>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56" name="Titeltekst"/>
          <p:cNvSpPr txBox="1">
            <a:spLocks noGrp="1"/>
          </p:cNvSpPr>
          <p:nvPr>
            <p:ph type="title"/>
          </p:nvPr>
        </p:nvSpPr>
        <p:spPr>
          <a:xfrm>
            <a:off x="457683" y="3176430"/>
            <a:ext cx="7200002" cy="505139"/>
          </a:xfrm>
          <a:prstGeom prst="rect">
            <a:avLst/>
          </a:prstGeom>
        </p:spPr>
        <p:txBody>
          <a:bodyPr anchor="ctr">
            <a:normAutofit/>
          </a:bodyPr>
          <a:lstStyle/>
          <a:p>
            <a:r>
              <a:t>Titeltekst</a:t>
            </a:r>
          </a:p>
        </p:txBody>
      </p:sp>
      <p:sp>
        <p:nvSpPr>
          <p:cNvPr id="25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ekst en 3/4 afbeelding - 2">
    <p:bg>
      <p:bgPr>
        <a:solidFill>
          <a:schemeClr val="accent2"/>
        </a:solidFill>
        <a:effectLst/>
      </p:bgPr>
    </p:bg>
    <p:spTree>
      <p:nvGrpSpPr>
        <p:cNvPr id="1" name=""/>
        <p:cNvGrpSpPr/>
        <p:nvPr/>
      </p:nvGrpSpPr>
      <p:grpSpPr>
        <a:xfrm>
          <a:off x="0" y="0"/>
          <a:ext cx="0" cy="0"/>
          <a:chOff x="0" y="0"/>
          <a:chExt cx="0" cy="0"/>
        </a:xfrm>
      </p:grpSpPr>
      <p:pic>
        <p:nvPicPr>
          <p:cNvPr id="319"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20" name="Rechthoek 11"/>
          <p:cNvSpPr/>
          <p:nvPr/>
        </p:nvSpPr>
        <p:spPr>
          <a:xfrm>
            <a:off x="3048000" y="0"/>
            <a:ext cx="9144000" cy="6858000"/>
          </a:xfrm>
          <a:prstGeom prst="rect">
            <a:avLst/>
          </a:prstGeom>
          <a:solidFill>
            <a:schemeClr val="accent1">
              <a:hueOff val="-9771429"/>
              <a:satOff val="-43750"/>
              <a:lumOff val="6274"/>
            </a:schemeClr>
          </a:solidFill>
          <a:ln w="12700">
            <a:miter lim="400000"/>
          </a:ln>
        </p:spPr>
        <p:txBody>
          <a:bodyPr lIns="45719" rIns="45719" anchor="ctr"/>
          <a:lstStyle/>
          <a:p>
            <a:pPr algn="ctr">
              <a:defRPr>
                <a:solidFill>
                  <a:schemeClr val="accent1">
                    <a:hueOff val="-9771429"/>
                    <a:satOff val="-43750"/>
                    <a:lumOff val="6274"/>
                  </a:schemeClr>
                </a:solidFill>
              </a:defRPr>
            </a:pPr>
            <a:endParaRPr/>
          </a:p>
        </p:txBody>
      </p:sp>
      <p:sp>
        <p:nvSpPr>
          <p:cNvPr id="321" name="Dianummer"/>
          <p:cNvSpPr txBox="1">
            <a:spLocks noGrp="1"/>
          </p:cNvSpPr>
          <p:nvPr>
            <p:ph type="sldNum" sz="quarter" idx="2"/>
          </p:nvPr>
        </p:nvSpPr>
        <p:spPr>
          <a:prstGeom prst="rect">
            <a:avLst/>
          </a:prstGeom>
        </p:spPr>
        <p:txBody>
          <a:bodyPr/>
          <a:lstStyle>
            <a:lvl1pPr>
              <a:defRPr>
                <a:solidFill>
                  <a:schemeClr val="accent1">
                    <a:hueOff val="-9771429"/>
                    <a:satOff val="-43750"/>
                    <a:lumOff val="6274"/>
                  </a:schemeClr>
                </a:solidFill>
              </a:defRPr>
            </a:lvl1pPr>
          </a:lstStyle>
          <a:p>
            <a:fld id="{86CB4B4D-7CA3-9044-876B-883B54F8677D}" type="slidenum">
              <a:t>‹nr.›</a:t>
            </a:fld>
            <a:endParaRPr/>
          </a:p>
        </p:txBody>
      </p:sp>
      <p:sp>
        <p:nvSpPr>
          <p:cNvPr id="322" name="Hoofdtekst - niveau één…"/>
          <p:cNvSpPr txBox="1">
            <a:spLocks noGrp="1"/>
          </p:cNvSpPr>
          <p:nvPr>
            <p:ph type="body" sz="quarter" idx="1"/>
          </p:nvPr>
        </p:nvSpPr>
        <p:spPr>
          <a:xfrm>
            <a:off x="457683" y="1718999"/>
            <a:ext cx="2268001" cy="3420002"/>
          </a:xfrm>
          <a:prstGeom prst="rect">
            <a:avLst/>
          </a:prstGeom>
        </p:spPr>
        <p:txBody>
          <a:bodyPr anchor="ctr">
            <a:normAutofit/>
          </a:bodyPr>
          <a:lstStyle>
            <a:lvl1pPr>
              <a:defRPr sz="2000">
                <a:solidFill>
                  <a:schemeClr val="accent1">
                    <a:hueOff val="-9771429"/>
                    <a:satOff val="-43750"/>
                    <a:lumOff val="6274"/>
                  </a:schemeClr>
                </a:solidFill>
              </a:defRPr>
            </a:lvl1pPr>
            <a:lvl2pPr>
              <a:defRPr sz="2000">
                <a:solidFill>
                  <a:schemeClr val="accent1">
                    <a:hueOff val="-9771429"/>
                    <a:satOff val="-43750"/>
                    <a:lumOff val="6274"/>
                  </a:schemeClr>
                </a:solidFill>
              </a:defRPr>
            </a:lvl2pPr>
            <a:lvl3pPr>
              <a:defRPr sz="2000">
                <a:solidFill>
                  <a:schemeClr val="accent1">
                    <a:hueOff val="-9771429"/>
                    <a:satOff val="-43750"/>
                    <a:lumOff val="6274"/>
                  </a:schemeClr>
                </a:solidFill>
              </a:defRPr>
            </a:lvl3pPr>
            <a:lvl4pPr>
              <a:defRPr sz="2000">
                <a:solidFill>
                  <a:schemeClr val="accent1">
                    <a:hueOff val="-9771429"/>
                    <a:satOff val="-43750"/>
                    <a:lumOff val="6274"/>
                  </a:schemeClr>
                </a:solidFill>
              </a:defRPr>
            </a:lvl4pPr>
            <a:lvl5pPr>
              <a:defRPr sz="2000">
                <a:solidFill>
                  <a:schemeClr val="accent1">
                    <a:hueOff val="-9771429"/>
                    <a:satOff val="-43750"/>
                    <a:lumOff val="6274"/>
                  </a:schemeClr>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23" name="Vrije vorm: vorm 10"/>
          <p:cNvSpPr>
            <a:spLocks noGrp="1"/>
          </p:cNvSpPr>
          <p:nvPr>
            <p:ph type="pic" idx="21"/>
          </p:nvPr>
        </p:nvSpPr>
        <p:spPr>
          <a:xfrm>
            <a:off x="3047999" y="-1"/>
            <a:ext cx="9144001" cy="6858001"/>
          </a:xfrm>
          <a:prstGeom prst="rect">
            <a:avLst/>
          </a:prstGeom>
        </p:spPr>
        <p:txBody>
          <a:bodyPr lIns="91439" tIns="45719" rIns="91439" bIns="45719"/>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ekst en 3/4 afbeelding - 3">
    <p:spTree>
      <p:nvGrpSpPr>
        <p:cNvPr id="1" name=""/>
        <p:cNvGrpSpPr/>
        <p:nvPr/>
      </p:nvGrpSpPr>
      <p:grpSpPr>
        <a:xfrm>
          <a:off x="0" y="0"/>
          <a:ext cx="0" cy="0"/>
          <a:chOff x="0" y="0"/>
          <a:chExt cx="0" cy="0"/>
        </a:xfrm>
      </p:grpSpPr>
      <p:pic>
        <p:nvPicPr>
          <p:cNvPr id="330"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31" name="Vrije vorm: vorm 10"/>
          <p:cNvSpPr>
            <a:spLocks noGrp="1"/>
          </p:cNvSpPr>
          <p:nvPr>
            <p:ph type="pic" idx="21"/>
          </p:nvPr>
        </p:nvSpPr>
        <p:spPr>
          <a:xfrm>
            <a:off x="3047999" y="-1"/>
            <a:ext cx="9144001" cy="6858001"/>
          </a:xfrm>
          <a:prstGeom prst="rect">
            <a:avLst/>
          </a:prstGeom>
        </p:spPr>
        <p:txBody>
          <a:bodyPr lIns="91439" tIns="45719" rIns="91439" bIns="45719"/>
          <a:lstStyle/>
          <a:p>
            <a:endParaRPr/>
          </a:p>
        </p:txBody>
      </p:sp>
      <p:sp>
        <p:nvSpPr>
          <p:cNvPr id="332"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33" name="Hoofdtekst - niveau één…"/>
          <p:cNvSpPr txBox="1">
            <a:spLocks noGrp="1"/>
          </p:cNvSpPr>
          <p:nvPr>
            <p:ph type="body" sz="quarter" idx="1"/>
          </p:nvPr>
        </p:nvSpPr>
        <p:spPr>
          <a:xfrm>
            <a:off x="457683" y="1718999"/>
            <a:ext cx="2268001" cy="3420002"/>
          </a:xfrm>
          <a:prstGeom prst="rect">
            <a:avLst/>
          </a:prstGeom>
        </p:spPr>
        <p:txBody>
          <a:bodyPr anchor="ctr">
            <a:normAutofit/>
          </a:bodyPr>
          <a:lstStyle>
            <a:lvl1pPr>
              <a:defRPr sz="2000"/>
            </a:lvl1pPr>
            <a:lvl2pPr>
              <a:defRPr sz="2000"/>
            </a:lvl2pPr>
            <a:lvl3pPr>
              <a:defRPr sz="2000"/>
            </a:lvl3pPr>
            <a:lvl4pPr>
              <a:defRPr sz="2000"/>
            </a:lvl4pPr>
            <a:lvl5pPr>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ekst en 2/3 afbeelding - 2">
    <p:bg>
      <p:bgPr>
        <a:solidFill>
          <a:schemeClr val="accent2"/>
        </a:solidFill>
        <a:effectLst/>
      </p:bgPr>
    </p:bg>
    <p:spTree>
      <p:nvGrpSpPr>
        <p:cNvPr id="1" name=""/>
        <p:cNvGrpSpPr/>
        <p:nvPr/>
      </p:nvGrpSpPr>
      <p:grpSpPr>
        <a:xfrm>
          <a:off x="0" y="0"/>
          <a:ext cx="0" cy="0"/>
          <a:chOff x="0" y="0"/>
          <a:chExt cx="0" cy="0"/>
        </a:xfrm>
      </p:grpSpPr>
      <p:pic>
        <p:nvPicPr>
          <p:cNvPr id="351"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52" name="Dianummer"/>
          <p:cNvSpPr txBox="1">
            <a:spLocks noGrp="1"/>
          </p:cNvSpPr>
          <p:nvPr>
            <p:ph type="sldNum" sz="quarter" idx="2"/>
          </p:nvPr>
        </p:nvSpPr>
        <p:spPr>
          <a:prstGeom prst="rect">
            <a:avLst/>
          </a:prstGeom>
        </p:spPr>
        <p:txBody>
          <a:bodyPr/>
          <a:lstStyle>
            <a:lvl1pPr>
              <a:defRPr>
                <a:solidFill>
                  <a:schemeClr val="accent1">
                    <a:hueOff val="-9771429"/>
                    <a:satOff val="-43750"/>
                    <a:lumOff val="6274"/>
                  </a:schemeClr>
                </a:solidFill>
              </a:defRPr>
            </a:lvl1pPr>
          </a:lstStyle>
          <a:p>
            <a:fld id="{86CB4B4D-7CA3-9044-876B-883B54F8677D}" type="slidenum">
              <a:t>‹nr.›</a:t>
            </a:fld>
            <a:endParaRPr/>
          </a:p>
        </p:txBody>
      </p:sp>
      <p:sp>
        <p:nvSpPr>
          <p:cNvPr id="353" name="Rechthoek 1"/>
          <p:cNvSpPr/>
          <p:nvPr/>
        </p:nvSpPr>
        <p:spPr>
          <a:xfrm>
            <a:off x="4559999" y="0"/>
            <a:ext cx="7632001" cy="6858000"/>
          </a:xfrm>
          <a:prstGeom prst="rect">
            <a:avLst/>
          </a:prstGeom>
          <a:solidFill>
            <a:schemeClr val="accent1">
              <a:hueOff val="-9771429"/>
              <a:satOff val="-43750"/>
              <a:lumOff val="6274"/>
            </a:schemeClr>
          </a:solidFill>
          <a:ln w="12700">
            <a:miter lim="400000"/>
          </a:ln>
        </p:spPr>
        <p:txBody>
          <a:bodyPr lIns="45719" rIns="45719" anchor="ctr"/>
          <a:lstStyle/>
          <a:p>
            <a:pPr algn="ctr">
              <a:defRPr>
                <a:solidFill>
                  <a:schemeClr val="accent1">
                    <a:hueOff val="-9771429"/>
                    <a:satOff val="-43750"/>
                    <a:lumOff val="6274"/>
                  </a:schemeClr>
                </a:solidFill>
              </a:defRPr>
            </a:pPr>
            <a:endParaRPr/>
          </a:p>
        </p:txBody>
      </p:sp>
      <p:sp>
        <p:nvSpPr>
          <p:cNvPr id="354" name="Hoofdtekst - niveau één…"/>
          <p:cNvSpPr txBox="1">
            <a:spLocks noGrp="1"/>
          </p:cNvSpPr>
          <p:nvPr>
            <p:ph type="body" sz="quarter" idx="1"/>
          </p:nvPr>
        </p:nvSpPr>
        <p:spPr>
          <a:xfrm>
            <a:off x="457683" y="1718999"/>
            <a:ext cx="3672001" cy="3420002"/>
          </a:xfrm>
          <a:prstGeom prst="rect">
            <a:avLst/>
          </a:prstGeom>
        </p:spPr>
        <p:txBody>
          <a:bodyPr anchor="ctr">
            <a:normAutofit/>
          </a:bodyPr>
          <a:lstStyle>
            <a:lvl1pPr>
              <a:defRPr sz="2800">
                <a:solidFill>
                  <a:schemeClr val="accent1">
                    <a:hueOff val="-9771429"/>
                    <a:satOff val="-43750"/>
                    <a:lumOff val="6274"/>
                  </a:schemeClr>
                </a:solidFill>
              </a:defRPr>
            </a:lvl1pPr>
            <a:lvl2pPr>
              <a:defRPr sz="2800">
                <a:solidFill>
                  <a:schemeClr val="accent1">
                    <a:hueOff val="-9771429"/>
                    <a:satOff val="-43750"/>
                    <a:lumOff val="6274"/>
                  </a:schemeClr>
                </a:solidFill>
              </a:defRPr>
            </a:lvl2pPr>
            <a:lvl3pPr>
              <a:defRPr sz="2800">
                <a:solidFill>
                  <a:schemeClr val="accent1">
                    <a:hueOff val="-9771429"/>
                    <a:satOff val="-43750"/>
                    <a:lumOff val="6274"/>
                  </a:schemeClr>
                </a:solidFill>
              </a:defRPr>
            </a:lvl3pPr>
            <a:lvl4pPr>
              <a:defRPr sz="2800">
                <a:solidFill>
                  <a:schemeClr val="accent1">
                    <a:hueOff val="-9771429"/>
                    <a:satOff val="-43750"/>
                    <a:lumOff val="6274"/>
                  </a:schemeClr>
                </a:solidFill>
              </a:defRPr>
            </a:lvl4pPr>
            <a:lvl5pPr>
              <a:defRPr sz="2800">
                <a:solidFill>
                  <a:schemeClr val="accent1">
                    <a:hueOff val="-9771429"/>
                    <a:satOff val="-43750"/>
                    <a:lumOff val="6274"/>
                  </a:schemeClr>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55" name="Vrije vorm: vorm 3"/>
          <p:cNvSpPr>
            <a:spLocks noGrp="1"/>
          </p:cNvSpPr>
          <p:nvPr>
            <p:ph type="pic" idx="21"/>
          </p:nvPr>
        </p:nvSpPr>
        <p:spPr>
          <a:xfrm>
            <a:off x="4560000" y="-1"/>
            <a:ext cx="7632000" cy="6858001"/>
          </a:xfrm>
          <a:prstGeom prst="rect">
            <a:avLst/>
          </a:prstGeom>
        </p:spPr>
        <p:txBody>
          <a:bodyPr lIns="91439" tIns="45719" rIns="91439" bIns="45719"/>
          <a:lstStyle/>
          <a:p>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ekst en 2/3 afbeelding - 3">
    <p:spTree>
      <p:nvGrpSpPr>
        <p:cNvPr id="1" name=""/>
        <p:cNvGrpSpPr/>
        <p:nvPr/>
      </p:nvGrpSpPr>
      <p:grpSpPr>
        <a:xfrm>
          <a:off x="0" y="0"/>
          <a:ext cx="0" cy="0"/>
          <a:chOff x="0" y="0"/>
          <a:chExt cx="0" cy="0"/>
        </a:xfrm>
      </p:grpSpPr>
      <p:pic>
        <p:nvPicPr>
          <p:cNvPr id="362"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63"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64" name="Hoofdtekst - niveau één…"/>
          <p:cNvSpPr txBox="1">
            <a:spLocks noGrp="1"/>
          </p:cNvSpPr>
          <p:nvPr>
            <p:ph type="body" sz="quarter" idx="1"/>
          </p:nvPr>
        </p:nvSpPr>
        <p:spPr>
          <a:xfrm>
            <a:off x="457683" y="1718999"/>
            <a:ext cx="3672001" cy="3420002"/>
          </a:xfrm>
          <a:prstGeom prst="rect">
            <a:avLst/>
          </a:prstGeom>
        </p:spPr>
        <p:txBody>
          <a:bodyPr anchor="ctr">
            <a:normAutofit/>
          </a:bodyPr>
          <a:lstStyle>
            <a:lvl1pPr>
              <a:defRPr sz="2800"/>
            </a:lvl1pPr>
            <a:lvl2pPr>
              <a:defRPr sz="2800"/>
            </a:lvl2pPr>
            <a:lvl3pPr>
              <a:defRPr sz="2800"/>
            </a:lvl3pPr>
            <a:lvl4pPr>
              <a:defRPr sz="2800"/>
            </a:lvl4pPr>
            <a:lvl5pPr>
              <a:defRPr sz="2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65" name="Vrije vorm: vorm 3"/>
          <p:cNvSpPr>
            <a:spLocks noGrp="1"/>
          </p:cNvSpPr>
          <p:nvPr>
            <p:ph type="pic" idx="21"/>
          </p:nvPr>
        </p:nvSpPr>
        <p:spPr>
          <a:xfrm>
            <a:off x="4560000" y="-1"/>
            <a:ext cx="7632000" cy="6858001"/>
          </a:xfrm>
          <a:prstGeom prst="rect">
            <a:avLst/>
          </a:prstGeom>
        </p:spPr>
        <p:txBody>
          <a:bodyPr lIns="91439" tIns="45719" rIns="91439" bIns="45719"/>
          <a:lstStyle/>
          <a:p>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Afbeelding aflopend">
    <p:spTree>
      <p:nvGrpSpPr>
        <p:cNvPr id="1" name=""/>
        <p:cNvGrpSpPr/>
        <p:nvPr/>
      </p:nvGrpSpPr>
      <p:grpSpPr>
        <a:xfrm>
          <a:off x="0" y="0"/>
          <a:ext cx="0" cy="0"/>
          <a:chOff x="0" y="0"/>
          <a:chExt cx="0" cy="0"/>
        </a:xfrm>
      </p:grpSpPr>
      <p:sp>
        <p:nvSpPr>
          <p:cNvPr id="372"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73" name="Vrije vorm: vorm 4"/>
          <p:cNvSpPr>
            <a:spLocks noGrp="1"/>
          </p:cNvSpPr>
          <p:nvPr>
            <p:ph type="pic" idx="21"/>
          </p:nvPr>
        </p:nvSpPr>
        <p:spPr>
          <a:xfrm>
            <a:off x="0" y="0"/>
            <a:ext cx="12192000" cy="6858000"/>
          </a:xfrm>
          <a:prstGeom prst="rect">
            <a:avLst/>
          </a:prstGeom>
        </p:spPr>
        <p:txBody>
          <a:bodyPr lIns="91439" tIns="45719" rIns="91439" bIns="45719"/>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Energie en economie - 1">
    <p:spTree>
      <p:nvGrpSpPr>
        <p:cNvPr id="1" name=""/>
        <p:cNvGrpSpPr/>
        <p:nvPr/>
      </p:nvGrpSpPr>
      <p:grpSpPr>
        <a:xfrm>
          <a:off x="0" y="0"/>
          <a:ext cx="0" cy="0"/>
          <a:chOff x="0" y="0"/>
          <a:chExt cx="0" cy="0"/>
        </a:xfrm>
      </p:grpSpPr>
      <p:sp>
        <p:nvSpPr>
          <p:cNvPr id="68" name="Rectangle"/>
          <p:cNvSpPr/>
          <p:nvPr/>
        </p:nvSpPr>
        <p:spPr>
          <a:xfrm>
            <a:off x="-447" y="2580931"/>
            <a:ext cx="6099275" cy="4286202"/>
          </a:xfrm>
          <a:prstGeom prst="rect">
            <a:avLst/>
          </a:prstGeom>
          <a:solidFill>
            <a:srgbClr val="42145F"/>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69" name="Rectangle"/>
          <p:cNvSpPr/>
          <p:nvPr/>
        </p:nvSpPr>
        <p:spPr>
          <a:xfrm>
            <a:off x="-449" y="6004867"/>
            <a:ext cx="5044889" cy="853134"/>
          </a:xfrm>
          <a:prstGeom prst="rect">
            <a:avLst/>
          </a:prstGeom>
          <a:solidFill>
            <a:srgbClr val="76D2B6"/>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70" name="Rectangle"/>
          <p:cNvSpPr/>
          <p:nvPr/>
        </p:nvSpPr>
        <p:spPr>
          <a:xfrm>
            <a:off x="4571553" y="6004867"/>
            <a:ext cx="1535412" cy="853134"/>
          </a:xfrm>
          <a:prstGeom prst="rect">
            <a:avLst/>
          </a:prstGeom>
          <a:solidFill>
            <a:srgbClr val="01689B"/>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71" name="Graphic 24" descr="Graphic 24"/>
          <p:cNvPicPr>
            <a:picLocks noChangeAspect="1"/>
          </p:cNvPicPr>
          <p:nvPr/>
        </p:nvPicPr>
        <p:blipFill>
          <a:blip r:embed="rId2"/>
          <a:stretch>
            <a:fillRect/>
          </a:stretch>
        </p:blipFill>
        <p:spPr>
          <a:xfrm>
            <a:off x="309780" y="1870529"/>
            <a:ext cx="2180927" cy="421201"/>
          </a:xfrm>
          <a:prstGeom prst="rect">
            <a:avLst/>
          </a:prstGeom>
          <a:ln w="12700">
            <a:miter lim="400000"/>
          </a:ln>
        </p:spPr>
      </p:pic>
      <p:sp>
        <p:nvSpPr>
          <p:cNvPr id="72" name="Titel"/>
          <p:cNvSpPr txBox="1">
            <a:spLocks noGrp="1"/>
          </p:cNvSpPr>
          <p:nvPr>
            <p:ph type="title" hasCustomPrompt="1"/>
          </p:nvPr>
        </p:nvSpPr>
        <p:spPr>
          <a:xfrm>
            <a:off x="353284" y="3153068"/>
            <a:ext cx="5040001" cy="553999"/>
          </a:xfrm>
          <a:prstGeom prst="rect">
            <a:avLst/>
          </a:prstGeom>
        </p:spPr>
        <p:txBody>
          <a:bodyPr>
            <a:normAutofit/>
          </a:bodyPr>
          <a:lstStyle>
            <a:lvl1pPr>
              <a:lnSpc>
                <a:spcPct val="100000"/>
              </a:lnSpc>
              <a:defRPr>
                <a:solidFill>
                  <a:srgbClr val="76D2B6"/>
                </a:solidFill>
              </a:defRPr>
            </a:lvl1pPr>
          </a:lstStyle>
          <a:p>
            <a:r>
              <a:t>Titel</a:t>
            </a:r>
          </a:p>
        </p:txBody>
      </p:sp>
      <p:sp>
        <p:nvSpPr>
          <p:cNvPr id="73" name="Hoofdtekst - niveau één…"/>
          <p:cNvSpPr txBox="1">
            <a:spLocks noGrp="1"/>
          </p:cNvSpPr>
          <p:nvPr>
            <p:ph type="body" sz="quarter" idx="1" hasCustomPrompt="1"/>
          </p:nvPr>
        </p:nvSpPr>
        <p:spPr>
          <a:xfrm>
            <a:off x="330200" y="2808891"/>
            <a:ext cx="5040001" cy="246222"/>
          </a:xfrm>
          <a:prstGeom prst="rect">
            <a:avLst/>
          </a:prstGeom>
        </p:spPr>
        <p:txBody>
          <a:bodyPr anchor="b">
            <a:normAutofit/>
          </a:bodyPr>
          <a:lstStyle>
            <a:lvl1pPr>
              <a:lnSpc>
                <a:spcPct val="100000"/>
              </a:lnSpc>
              <a:defRPr sz="1600" b="1" cap="all">
                <a:solidFill>
                  <a:srgbClr val="76D2B6"/>
                </a:solidFill>
              </a:defRPr>
            </a:lvl1pPr>
            <a:lvl2pPr marL="0" indent="457200">
              <a:lnSpc>
                <a:spcPct val="100000"/>
              </a:lnSpc>
              <a:buSzTx/>
              <a:buNone/>
              <a:defRPr sz="1600" b="1" cap="all">
                <a:solidFill>
                  <a:srgbClr val="76D2B6"/>
                </a:solidFill>
              </a:defRPr>
            </a:lvl2pPr>
            <a:lvl3pPr marL="0" indent="914400">
              <a:lnSpc>
                <a:spcPct val="100000"/>
              </a:lnSpc>
              <a:buSzTx/>
              <a:buNone/>
              <a:defRPr sz="1600" b="1" cap="all">
                <a:solidFill>
                  <a:srgbClr val="76D2B6"/>
                </a:solidFill>
              </a:defRPr>
            </a:lvl3pPr>
            <a:lvl4pPr marL="0" indent="1371600">
              <a:lnSpc>
                <a:spcPct val="100000"/>
              </a:lnSpc>
              <a:buSzTx/>
              <a:buNone/>
              <a:defRPr sz="1600" b="1" cap="all">
                <a:solidFill>
                  <a:srgbClr val="76D2B6"/>
                </a:solidFill>
              </a:defRPr>
            </a:lvl4pPr>
            <a:lvl5pPr marL="0" indent="1828800">
              <a:lnSpc>
                <a:spcPct val="100000"/>
              </a:lnSpc>
              <a:buSzTx/>
              <a:buNone/>
              <a:defRPr sz="1600" b="1" cap="all">
                <a:solidFill>
                  <a:srgbClr val="76D2B6"/>
                </a:solidFill>
              </a:defRPr>
            </a:lvl5pPr>
          </a:lstStyle>
          <a:p>
            <a:r>
              <a:t>subtitel</a:t>
            </a:r>
          </a:p>
          <a:p>
            <a:pPr lvl="1"/>
            <a:endParaRPr/>
          </a:p>
          <a:p>
            <a:pPr lvl="2"/>
            <a:endParaRPr/>
          </a:p>
          <a:p>
            <a:pPr lvl="3"/>
            <a:endParaRPr/>
          </a:p>
          <a:p>
            <a:pPr lvl="4"/>
            <a:endParaRPr/>
          </a:p>
        </p:txBody>
      </p:sp>
      <p:sp>
        <p:nvSpPr>
          <p:cNvPr id="74" name="Tijdelijke aanduiding voor tekst 32"/>
          <p:cNvSpPr>
            <a:spLocks noGrp="1"/>
          </p:cNvSpPr>
          <p:nvPr>
            <p:ph type="body" sz="quarter" idx="21" hasCustomPrompt="1"/>
          </p:nvPr>
        </p:nvSpPr>
        <p:spPr>
          <a:xfrm>
            <a:off x="330199" y="6217553"/>
            <a:ext cx="3960002" cy="228782"/>
          </a:xfrm>
          <a:prstGeom prst="rect">
            <a:avLst/>
          </a:prstGeom>
        </p:spPr>
        <p:txBody>
          <a:bodyPr>
            <a:normAutofit/>
          </a:bodyPr>
          <a:lstStyle>
            <a:lvl1pPr>
              <a:defRPr sz="1400" b="1"/>
            </a:lvl1pPr>
          </a:lstStyle>
          <a:p>
            <a:r>
              <a:t>Naam</a:t>
            </a:r>
          </a:p>
        </p:txBody>
      </p:sp>
      <p:sp>
        <p:nvSpPr>
          <p:cNvPr id="75" name="Tijdelijke aanduiding voor tekst 32"/>
          <p:cNvSpPr>
            <a:spLocks noGrp="1"/>
          </p:cNvSpPr>
          <p:nvPr>
            <p:ph type="body" sz="quarter" idx="22" hasCustomPrompt="1"/>
          </p:nvPr>
        </p:nvSpPr>
        <p:spPr>
          <a:xfrm>
            <a:off x="330199" y="6425832"/>
            <a:ext cx="3960002" cy="228782"/>
          </a:xfrm>
          <a:prstGeom prst="rect">
            <a:avLst/>
          </a:prstGeom>
        </p:spPr>
        <p:txBody>
          <a:bodyPr>
            <a:normAutofit/>
          </a:bodyPr>
          <a:lstStyle>
            <a:lvl1pPr defTabSz="877823">
              <a:defRPr sz="1344"/>
            </a:lvl1pPr>
          </a:lstStyle>
          <a:p>
            <a:r>
              <a:t>Functie</a:t>
            </a:r>
          </a:p>
        </p:txBody>
      </p:sp>
      <p:sp>
        <p:nvSpPr>
          <p:cNvPr id="76" name="Tijdelijke aanduiding voor tekst 32"/>
          <p:cNvSpPr>
            <a:spLocks noGrp="1"/>
          </p:cNvSpPr>
          <p:nvPr>
            <p:ph type="body" sz="quarter" idx="23" hasCustomPrompt="1"/>
          </p:nvPr>
        </p:nvSpPr>
        <p:spPr>
          <a:xfrm>
            <a:off x="4775200" y="6326773"/>
            <a:ext cx="900001" cy="153889"/>
          </a:xfrm>
          <a:prstGeom prst="rect">
            <a:avLst/>
          </a:prstGeom>
        </p:spPr>
        <p:txBody>
          <a:bodyPr>
            <a:normAutofit/>
          </a:bodyPr>
          <a:lstStyle>
            <a:lvl1pPr defTabSz="832104">
              <a:lnSpc>
                <a:spcPct val="100000"/>
              </a:lnSpc>
              <a:defRPr sz="910">
                <a:solidFill>
                  <a:srgbClr val="76D2B6"/>
                </a:solidFill>
              </a:defRPr>
            </a:lvl1pPr>
          </a:lstStyle>
          <a:p>
            <a:r>
              <a:t>Datum</a:t>
            </a:r>
          </a:p>
        </p:txBody>
      </p:sp>
      <p:sp>
        <p:nvSpPr>
          <p:cNvPr id="77" name="Tijdelijke aanduiding voor afbeelding 36"/>
          <p:cNvSpPr>
            <a:spLocks noGrp="1"/>
          </p:cNvSpPr>
          <p:nvPr>
            <p:ph type="pic" idx="24"/>
          </p:nvPr>
        </p:nvSpPr>
        <p:spPr>
          <a:xfrm>
            <a:off x="6092526" y="0"/>
            <a:ext cx="6099474" cy="6858000"/>
          </a:xfrm>
          <a:prstGeom prst="rect">
            <a:avLst/>
          </a:prstGeom>
        </p:spPr>
        <p:txBody>
          <a:bodyPr lIns="91439" tIns="45719" rIns="91439" bIns="45719"/>
          <a:lstStyle/>
          <a:p>
            <a:endParaRPr/>
          </a:p>
        </p:txBody>
      </p:sp>
      <p:pic>
        <p:nvPicPr>
          <p:cNvPr id="78" name="Graphic 3" descr="Graphic 3"/>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79"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Afsluiting">
    <p:bg>
      <p:bgPr>
        <a:solidFill>
          <a:schemeClr val="accent3"/>
        </a:solidFill>
        <a:effectLst/>
      </p:bgPr>
    </p:bg>
    <p:spTree>
      <p:nvGrpSpPr>
        <p:cNvPr id="1" name=""/>
        <p:cNvGrpSpPr/>
        <p:nvPr/>
      </p:nvGrpSpPr>
      <p:grpSpPr>
        <a:xfrm>
          <a:off x="0" y="0"/>
          <a:ext cx="0" cy="0"/>
          <a:chOff x="0" y="0"/>
          <a:chExt cx="0" cy="0"/>
        </a:xfrm>
      </p:grpSpPr>
      <p:pic>
        <p:nvPicPr>
          <p:cNvPr id="388" name="Graphic 4" descr="Graphic 4"/>
          <p:cNvPicPr>
            <a:picLocks noChangeAspect="1"/>
          </p:cNvPicPr>
          <p:nvPr/>
        </p:nvPicPr>
        <p:blipFill>
          <a:blip r:embed="rId2"/>
          <a:srcRect t="18550" b="18770"/>
          <a:stretch>
            <a:fillRect/>
          </a:stretch>
        </p:blipFill>
        <p:spPr>
          <a:xfrm>
            <a:off x="5816655" y="0"/>
            <a:ext cx="558001" cy="874395"/>
          </a:xfrm>
          <a:prstGeom prst="rect">
            <a:avLst/>
          </a:prstGeom>
          <a:ln w="12700">
            <a:miter lim="400000"/>
          </a:ln>
        </p:spPr>
      </p:pic>
      <p:sp>
        <p:nvSpPr>
          <p:cNvPr id="389" name="Afsluiting"/>
          <p:cNvSpPr txBox="1">
            <a:spLocks noGrp="1"/>
          </p:cNvSpPr>
          <p:nvPr>
            <p:ph type="title" hasCustomPrompt="1"/>
          </p:nvPr>
        </p:nvSpPr>
        <p:spPr>
          <a:xfrm>
            <a:off x="2315999" y="2664798"/>
            <a:ext cx="7560001" cy="1236301"/>
          </a:xfrm>
          <a:prstGeom prst="rect">
            <a:avLst/>
          </a:prstGeom>
        </p:spPr>
        <p:txBody>
          <a:bodyPr anchor="ctr">
            <a:normAutofit/>
          </a:bodyPr>
          <a:lstStyle>
            <a:lvl1pPr algn="ctr">
              <a:lnSpc>
                <a:spcPct val="80000"/>
              </a:lnSpc>
              <a:defRPr sz="9600">
                <a:solidFill>
                  <a:schemeClr val="accent1">
                    <a:hueOff val="-9771429"/>
                    <a:satOff val="-43750"/>
                    <a:lumOff val="6274"/>
                  </a:schemeClr>
                </a:solidFill>
              </a:defRPr>
            </a:lvl1pPr>
          </a:lstStyle>
          <a:p>
            <a:r>
              <a:t>Afsluiting</a:t>
            </a:r>
          </a:p>
        </p:txBody>
      </p:sp>
      <p:sp>
        <p:nvSpPr>
          <p:cNvPr id="390" name="Hoofdtekst - niveau één…"/>
          <p:cNvSpPr txBox="1">
            <a:spLocks noGrp="1"/>
          </p:cNvSpPr>
          <p:nvPr>
            <p:ph type="body" sz="quarter" idx="1" hasCustomPrompt="1"/>
          </p:nvPr>
        </p:nvSpPr>
        <p:spPr>
          <a:xfrm>
            <a:off x="2315999" y="4754627"/>
            <a:ext cx="7560001" cy="294120"/>
          </a:xfrm>
          <a:prstGeom prst="rect">
            <a:avLst/>
          </a:prstGeom>
        </p:spPr>
        <p:txBody>
          <a:bodyPr anchor="b">
            <a:normAutofit/>
          </a:bodyPr>
          <a:lstStyle>
            <a:lvl1pPr algn="ctr">
              <a:defRPr sz="1800">
                <a:solidFill>
                  <a:schemeClr val="accent1">
                    <a:hueOff val="-9771429"/>
                    <a:satOff val="-43750"/>
                    <a:lumOff val="6274"/>
                  </a:schemeClr>
                </a:solidFill>
              </a:defRPr>
            </a:lvl1pPr>
            <a:lvl2pPr marL="0" indent="457200" algn="ctr">
              <a:buSzTx/>
              <a:buNone/>
              <a:defRPr sz="1800">
                <a:solidFill>
                  <a:schemeClr val="accent1">
                    <a:hueOff val="-9771429"/>
                    <a:satOff val="-43750"/>
                    <a:lumOff val="6274"/>
                  </a:schemeClr>
                </a:solidFill>
              </a:defRPr>
            </a:lvl2pPr>
            <a:lvl3pPr marL="0" indent="914400" algn="ctr">
              <a:buSzTx/>
              <a:buNone/>
              <a:defRPr sz="1800">
                <a:solidFill>
                  <a:schemeClr val="accent1">
                    <a:hueOff val="-9771429"/>
                    <a:satOff val="-43750"/>
                    <a:lumOff val="6274"/>
                  </a:schemeClr>
                </a:solidFill>
              </a:defRPr>
            </a:lvl3pPr>
            <a:lvl4pPr marL="0" indent="1371600" algn="ctr">
              <a:buSzTx/>
              <a:buNone/>
              <a:defRPr sz="1800">
                <a:solidFill>
                  <a:schemeClr val="accent1">
                    <a:hueOff val="-9771429"/>
                    <a:satOff val="-43750"/>
                    <a:lumOff val="6274"/>
                  </a:schemeClr>
                </a:solidFill>
              </a:defRPr>
            </a:lvl4pPr>
            <a:lvl5pPr marL="0" indent="1828800" algn="ctr">
              <a:buSzTx/>
              <a:buNone/>
              <a:defRPr sz="1800">
                <a:solidFill>
                  <a:schemeClr val="accent1">
                    <a:hueOff val="-9771429"/>
                    <a:satOff val="-43750"/>
                    <a:lumOff val="6274"/>
                  </a:schemeClr>
                </a:solidFill>
              </a:defRPr>
            </a:lvl5pPr>
          </a:lstStyle>
          <a:p>
            <a:r>
              <a:t>Tekst</a:t>
            </a:r>
          </a:p>
          <a:p>
            <a:pPr lvl="1"/>
            <a:endParaRPr/>
          </a:p>
          <a:p>
            <a:pPr lvl="2"/>
            <a:endParaRPr/>
          </a:p>
          <a:p>
            <a:pPr lvl="3"/>
            <a:endParaRPr/>
          </a:p>
          <a:p>
            <a:pPr lvl="4"/>
            <a:endParaRPr/>
          </a:p>
        </p:txBody>
      </p:sp>
      <p:sp>
        <p:nvSpPr>
          <p:cNvPr id="391"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Vragen?">
    <p:bg>
      <p:bgPr>
        <a:solidFill>
          <a:schemeClr val="accent2"/>
        </a:solidFill>
        <a:effectLst/>
      </p:bgPr>
    </p:bg>
    <p:spTree>
      <p:nvGrpSpPr>
        <p:cNvPr id="1" name=""/>
        <p:cNvGrpSpPr/>
        <p:nvPr/>
      </p:nvGrpSpPr>
      <p:grpSpPr>
        <a:xfrm>
          <a:off x="0" y="0"/>
          <a:ext cx="0" cy="0"/>
          <a:chOff x="0" y="0"/>
          <a:chExt cx="0" cy="0"/>
        </a:xfrm>
      </p:grpSpPr>
      <p:pic>
        <p:nvPicPr>
          <p:cNvPr id="398" name="Graphic 4" descr="Graphic 4"/>
          <p:cNvPicPr>
            <a:picLocks noChangeAspect="1"/>
          </p:cNvPicPr>
          <p:nvPr/>
        </p:nvPicPr>
        <p:blipFill>
          <a:blip r:embed="rId2"/>
          <a:srcRect t="18550" b="18770"/>
          <a:stretch>
            <a:fillRect/>
          </a:stretch>
        </p:blipFill>
        <p:spPr>
          <a:xfrm>
            <a:off x="5816655" y="0"/>
            <a:ext cx="558001" cy="874395"/>
          </a:xfrm>
          <a:prstGeom prst="rect">
            <a:avLst/>
          </a:prstGeom>
          <a:ln w="12700">
            <a:miter lim="400000"/>
          </a:ln>
        </p:spPr>
      </p:pic>
      <p:sp>
        <p:nvSpPr>
          <p:cNvPr id="399" name="Titel"/>
          <p:cNvSpPr txBox="1">
            <a:spLocks noGrp="1"/>
          </p:cNvSpPr>
          <p:nvPr>
            <p:ph type="title" hasCustomPrompt="1"/>
          </p:nvPr>
        </p:nvSpPr>
        <p:spPr>
          <a:xfrm>
            <a:off x="2315999" y="2875002"/>
            <a:ext cx="7560001" cy="1107997"/>
          </a:xfrm>
          <a:prstGeom prst="rect">
            <a:avLst/>
          </a:prstGeom>
        </p:spPr>
        <p:txBody>
          <a:bodyPr>
            <a:normAutofit/>
          </a:bodyPr>
          <a:lstStyle>
            <a:lvl1pPr algn="ctr">
              <a:lnSpc>
                <a:spcPct val="100000"/>
              </a:lnSpc>
              <a:defRPr sz="7200">
                <a:solidFill>
                  <a:schemeClr val="accent1">
                    <a:hueOff val="-9771429"/>
                    <a:satOff val="-43750"/>
                    <a:lumOff val="6274"/>
                  </a:schemeClr>
                </a:solidFill>
              </a:defRPr>
            </a:lvl1pPr>
          </a:lstStyle>
          <a:p>
            <a:r>
              <a:t>Titel</a:t>
            </a:r>
          </a:p>
        </p:txBody>
      </p:sp>
      <p:sp>
        <p:nvSpPr>
          <p:cNvPr id="400"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Algemeen -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8918821-97C9-2E35-E6E7-68AA6C78DF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550" b="18770"/>
          <a:stretch/>
        </p:blipFill>
        <p:spPr>
          <a:xfrm>
            <a:off x="5816655" y="0"/>
            <a:ext cx="558000" cy="874395"/>
          </a:xfrm>
          <a:prstGeom prst="rect">
            <a:avLst/>
          </a:prstGeom>
        </p:spPr>
      </p:pic>
      <p:sp>
        <p:nvSpPr>
          <p:cNvPr id="10" name="Rectangle">
            <a:extLst>
              <a:ext uri="{FF2B5EF4-FFF2-40B4-BE49-F238E27FC236}">
                <a16:creationId xmlns:a16="http://schemas.microsoft.com/office/drawing/2014/main" id="{30BABF39-6FF5-3E25-8D69-070C813963D7}"/>
              </a:ext>
            </a:extLst>
          </p:cNvPr>
          <p:cNvSpPr/>
          <p:nvPr userDrawn="1"/>
        </p:nvSpPr>
        <p:spPr>
          <a:xfrm>
            <a:off x="-447" y="2580931"/>
            <a:ext cx="6099275" cy="4286201"/>
          </a:xfrm>
          <a:prstGeom prst="rect">
            <a:avLst/>
          </a:prstGeom>
          <a:solidFill>
            <a:schemeClr val="accent1"/>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448" y="6004867"/>
            <a:ext cx="5044887" cy="853133"/>
          </a:xfrm>
          <a:prstGeom prst="rect">
            <a:avLst/>
          </a:prstGeom>
          <a:solidFill>
            <a:schemeClr val="accent2"/>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4571553" y="6004867"/>
            <a:ext cx="1535411" cy="853133"/>
          </a:xfrm>
          <a:prstGeom prst="rect">
            <a:avLst/>
          </a:prstGeom>
          <a:solidFill>
            <a:schemeClr val="accent3"/>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9781" y="1870529"/>
            <a:ext cx="2180925" cy="42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3153069"/>
            <a:ext cx="5040000" cy="553998"/>
          </a:xfrm>
        </p:spPr>
        <p:txBody>
          <a:bodyPr vert="horz" anchor="t" anchorCtr="0"/>
          <a:lstStyle>
            <a:lvl1pPr algn="l">
              <a:lnSpc>
                <a:spcPct val="100000"/>
              </a:lnSpc>
              <a:defRPr sz="3600">
                <a:solidFill>
                  <a:schemeClr val="accent2"/>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808892"/>
            <a:ext cx="5040000" cy="246221"/>
          </a:xfrm>
        </p:spPr>
        <p:txBody>
          <a:bodyPr anchor="b" anchorCtr="0">
            <a:spAutoFit/>
          </a:bodyPr>
          <a:lstStyle>
            <a:lvl1pPr marL="0" indent="0" algn="l">
              <a:lnSpc>
                <a:spcPct val="100000"/>
              </a:lnSpc>
              <a:buNone/>
              <a:defRPr sz="16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330200" y="6217553"/>
            <a:ext cx="3960000" cy="228781"/>
          </a:xfrm>
        </p:spPr>
        <p:txBody>
          <a:bodyPr>
            <a:spAutoFit/>
          </a:bodyPr>
          <a:lstStyle>
            <a:lvl1pPr>
              <a:defRPr sz="1400" b="1">
                <a:solidFill>
                  <a:schemeClr val="bg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330200" y="6425833"/>
            <a:ext cx="3960000" cy="228781"/>
          </a:xfrm>
        </p:spPr>
        <p:txBody>
          <a:bodyPr>
            <a:spAutoFit/>
          </a:bodyPr>
          <a:lstStyle>
            <a:lvl1pPr>
              <a:defRPr sz="1400" b="0">
                <a:solidFill>
                  <a:schemeClr val="bg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4775200" y="6326773"/>
            <a:ext cx="900000" cy="153888"/>
          </a:xfrm>
        </p:spPr>
        <p:txBody>
          <a:bodyPr wrap="square">
            <a:spAutoFit/>
          </a:bodyPr>
          <a:lstStyle>
            <a:lvl1pPr>
              <a:lnSpc>
                <a:spcPct val="100000"/>
              </a:lnSpc>
              <a:defRPr sz="1000" b="0">
                <a:solidFill>
                  <a:schemeClr val="bg1"/>
                </a:solidFill>
              </a:defRPr>
            </a:lvl1pPr>
            <a:lvl5pPr>
              <a:defRPr/>
            </a:lvl5pPr>
          </a:lstStyle>
          <a:p>
            <a:pPr lvl="0"/>
            <a:r>
              <a:rPr lang="nl-NL"/>
              <a:t>Datum</a:t>
            </a:r>
          </a:p>
        </p:txBody>
      </p:sp>
      <p:sp>
        <p:nvSpPr>
          <p:cNvPr id="37" name="Tijdelijke aanduiding voor afbeelding 36">
            <a:extLst>
              <a:ext uri="{FF2B5EF4-FFF2-40B4-BE49-F238E27FC236}">
                <a16:creationId xmlns:a16="http://schemas.microsoft.com/office/drawing/2014/main" id="{7A73BEF5-563C-69AA-2A6A-C91E1C7F7FF5}"/>
              </a:ext>
            </a:extLst>
          </p:cNvPr>
          <p:cNvSpPr>
            <a:spLocks noGrp="1"/>
          </p:cNvSpPr>
          <p:nvPr>
            <p:ph type="pic" sz="quarter" idx="13"/>
          </p:nvPr>
        </p:nvSpPr>
        <p:spPr>
          <a:xfrm>
            <a:off x="6092526" y="0"/>
            <a:ext cx="6099474" cy="6858000"/>
          </a:xfrm>
          <a:custGeom>
            <a:avLst/>
            <a:gdLst>
              <a:gd name="connsiteX0" fmla="*/ 282819 w 6099473"/>
              <a:gd name="connsiteY0" fmla="*/ 0 h 6858000"/>
              <a:gd name="connsiteX1" fmla="*/ 6099473 w 6099473"/>
              <a:gd name="connsiteY1" fmla="*/ 0 h 6858000"/>
              <a:gd name="connsiteX2" fmla="*/ 6099473 w 6099473"/>
              <a:gd name="connsiteY2" fmla="*/ 6858000 h 6858000"/>
              <a:gd name="connsiteX3" fmla="*/ 0 w 6099473"/>
              <a:gd name="connsiteY3" fmla="*/ 6858000 h 6858000"/>
              <a:gd name="connsiteX4" fmla="*/ 0 w 6099473"/>
              <a:gd name="connsiteY4" fmla="*/ 857134 h 6858000"/>
              <a:gd name="connsiteX5" fmla="*/ 282819 w 6099473"/>
              <a:gd name="connsiteY5" fmla="*/ 8571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3" h="6858000">
                <a:moveTo>
                  <a:pt x="282819" y="0"/>
                </a:moveTo>
                <a:lnTo>
                  <a:pt x="6099473" y="0"/>
                </a:lnTo>
                <a:lnTo>
                  <a:pt x="6099473" y="6858000"/>
                </a:lnTo>
                <a:lnTo>
                  <a:pt x="0" y="6858000"/>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3850062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Steden en regio’s - 1">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2580931"/>
            <a:ext cx="6099275" cy="4286201"/>
          </a:xfrm>
          <a:prstGeom prst="rect">
            <a:avLst/>
          </a:prstGeom>
          <a:solidFill>
            <a:srgbClr val="CFC0BC"/>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448" y="6004867"/>
            <a:ext cx="5044887" cy="853133"/>
          </a:xfrm>
          <a:prstGeom prst="rect">
            <a:avLst/>
          </a:prstGeom>
          <a:solidFill>
            <a:srgbClr val="777B00"/>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4571553" y="6004867"/>
            <a:ext cx="1535411" cy="853133"/>
          </a:xfrm>
          <a:prstGeom prst="rect">
            <a:avLst/>
          </a:prstGeom>
          <a:solidFill>
            <a:srgbClr val="D32B1E"/>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1870529"/>
            <a:ext cx="2180925" cy="42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3153069"/>
            <a:ext cx="5040000" cy="553998"/>
          </a:xfrm>
        </p:spPr>
        <p:txBody>
          <a:bodyPr vert="horz" anchor="t" anchorCtr="0"/>
          <a:lstStyle>
            <a:lvl1pPr algn="l">
              <a:lnSpc>
                <a:spcPct val="100000"/>
              </a:lnSpc>
              <a:defRPr sz="3600">
                <a:solidFill>
                  <a:schemeClr val="tx1"/>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808892"/>
            <a:ext cx="5040000" cy="246221"/>
          </a:xfrm>
        </p:spPr>
        <p:txBody>
          <a:bodyPr anchor="b" anchorCtr="0">
            <a:spAutoFit/>
          </a:bodyPr>
          <a:lstStyle>
            <a:lvl1pPr marL="0" indent="0" algn="l">
              <a:lnSpc>
                <a:spcPct val="100000"/>
              </a:lnSpc>
              <a:buNone/>
              <a:defRPr sz="16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330200" y="6217553"/>
            <a:ext cx="3960000" cy="228781"/>
          </a:xfrm>
        </p:spPr>
        <p:txBody>
          <a:bodyPr>
            <a:spAutoFit/>
          </a:bodyPr>
          <a:lstStyle>
            <a:lvl1pPr>
              <a:defRPr sz="1400" b="1">
                <a:solidFill>
                  <a:srgbClr val="CFC0BC"/>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330200" y="6425833"/>
            <a:ext cx="3960000" cy="228781"/>
          </a:xfrm>
        </p:spPr>
        <p:txBody>
          <a:bodyPr>
            <a:spAutoFit/>
          </a:bodyPr>
          <a:lstStyle>
            <a:lvl1pPr>
              <a:defRPr sz="1400" b="0">
                <a:solidFill>
                  <a:srgbClr val="CFC0BC"/>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4775200" y="6326773"/>
            <a:ext cx="900000" cy="153888"/>
          </a:xfrm>
        </p:spPr>
        <p:txBody>
          <a:bodyPr wrap="square">
            <a:spAutoFit/>
          </a:bodyPr>
          <a:lstStyle>
            <a:lvl1pPr>
              <a:lnSpc>
                <a:spcPct val="100000"/>
              </a:lnSpc>
              <a:defRPr sz="1000" b="0">
                <a:solidFill>
                  <a:schemeClr val="bg1"/>
                </a:solidFill>
              </a:defRPr>
            </a:lvl1pPr>
            <a:lvl5pPr>
              <a:defRPr/>
            </a:lvl5pPr>
          </a:lstStyle>
          <a:p>
            <a:pPr lvl="0"/>
            <a:r>
              <a:rPr lang="nl-NL"/>
              <a:t>Datum</a:t>
            </a:r>
          </a:p>
        </p:txBody>
      </p:sp>
      <p:sp>
        <p:nvSpPr>
          <p:cNvPr id="37" name="Tijdelijke aanduiding voor afbeelding 36">
            <a:extLst>
              <a:ext uri="{FF2B5EF4-FFF2-40B4-BE49-F238E27FC236}">
                <a16:creationId xmlns:a16="http://schemas.microsoft.com/office/drawing/2014/main" id="{7A73BEF5-563C-69AA-2A6A-C91E1C7F7FF5}"/>
              </a:ext>
            </a:extLst>
          </p:cNvPr>
          <p:cNvSpPr>
            <a:spLocks noGrp="1"/>
          </p:cNvSpPr>
          <p:nvPr>
            <p:ph type="pic" sz="quarter" idx="13"/>
          </p:nvPr>
        </p:nvSpPr>
        <p:spPr>
          <a:xfrm>
            <a:off x="6092526" y="0"/>
            <a:ext cx="6099474" cy="6858000"/>
          </a:xfrm>
          <a:custGeom>
            <a:avLst/>
            <a:gdLst>
              <a:gd name="connsiteX0" fmla="*/ 282819 w 6099473"/>
              <a:gd name="connsiteY0" fmla="*/ 0 h 6858000"/>
              <a:gd name="connsiteX1" fmla="*/ 6099473 w 6099473"/>
              <a:gd name="connsiteY1" fmla="*/ 0 h 6858000"/>
              <a:gd name="connsiteX2" fmla="*/ 6099473 w 6099473"/>
              <a:gd name="connsiteY2" fmla="*/ 6858000 h 6858000"/>
              <a:gd name="connsiteX3" fmla="*/ 0 w 6099473"/>
              <a:gd name="connsiteY3" fmla="*/ 6858000 h 6858000"/>
              <a:gd name="connsiteX4" fmla="*/ 0 w 6099473"/>
              <a:gd name="connsiteY4" fmla="*/ 857134 h 6858000"/>
              <a:gd name="connsiteX5" fmla="*/ 282819 w 6099473"/>
              <a:gd name="connsiteY5" fmla="*/ 8571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3" h="6858000">
                <a:moveTo>
                  <a:pt x="282819" y="0"/>
                </a:moveTo>
                <a:lnTo>
                  <a:pt x="6099473" y="0"/>
                </a:lnTo>
                <a:lnTo>
                  <a:pt x="6099473" y="6858000"/>
                </a:lnTo>
                <a:lnTo>
                  <a:pt x="0" y="6858000"/>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pic>
        <p:nvPicPr>
          <p:cNvPr id="38" name="Graphic 37">
            <a:extLst>
              <a:ext uri="{FF2B5EF4-FFF2-40B4-BE49-F238E27FC236}">
                <a16:creationId xmlns:a16="http://schemas.microsoft.com/office/drawing/2014/main" id="{5F569001-9FC7-7A46-B16B-AE078D1ABF0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1983508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Landbouw en natuur - 1">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2580931"/>
            <a:ext cx="6099275" cy="4286201"/>
          </a:xfrm>
          <a:prstGeom prst="rect">
            <a:avLst/>
          </a:prstGeom>
          <a:solidFill>
            <a:srgbClr val="E8F6F2"/>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448" y="6004867"/>
            <a:ext cx="5044887" cy="853133"/>
          </a:xfrm>
          <a:prstGeom prst="rect">
            <a:avLst/>
          </a:prstGeom>
          <a:solidFill>
            <a:srgbClr val="F9E11E"/>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4571553" y="6004867"/>
            <a:ext cx="1535411" cy="853133"/>
          </a:xfrm>
          <a:prstGeom prst="rect">
            <a:avLst/>
          </a:prstGeom>
          <a:solidFill>
            <a:srgbClr val="275937"/>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1870529"/>
            <a:ext cx="2180925" cy="42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3153069"/>
            <a:ext cx="5040000" cy="553998"/>
          </a:xfrm>
        </p:spPr>
        <p:txBody>
          <a:bodyPr vert="horz" anchor="t" anchorCtr="0"/>
          <a:lstStyle>
            <a:lvl1pPr algn="l">
              <a:lnSpc>
                <a:spcPct val="100000"/>
              </a:lnSpc>
              <a:defRPr sz="3600">
                <a:solidFill>
                  <a:srgbClr val="275937"/>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808892"/>
            <a:ext cx="5040000" cy="246221"/>
          </a:xfrm>
        </p:spPr>
        <p:txBody>
          <a:bodyPr anchor="b" anchorCtr="0">
            <a:spAutoFit/>
          </a:bodyPr>
          <a:lstStyle>
            <a:lvl1pPr marL="0" indent="0" algn="l">
              <a:lnSpc>
                <a:spcPct val="100000"/>
              </a:lnSpc>
              <a:buNone/>
              <a:defRPr sz="1600" b="1" cap="all" baseline="0">
                <a:solidFill>
                  <a:srgbClr val="2759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330200" y="6217553"/>
            <a:ext cx="3960000" cy="228781"/>
          </a:xfrm>
        </p:spPr>
        <p:txBody>
          <a:bodyPr>
            <a:spAutoFit/>
          </a:bodyPr>
          <a:lstStyle>
            <a:lvl1pPr>
              <a:defRPr sz="1400" b="1">
                <a:solidFill>
                  <a:srgbClr val="275937"/>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330200" y="6425833"/>
            <a:ext cx="3960000" cy="228781"/>
          </a:xfrm>
        </p:spPr>
        <p:txBody>
          <a:bodyPr>
            <a:spAutoFit/>
          </a:bodyPr>
          <a:lstStyle>
            <a:lvl1pPr>
              <a:defRPr sz="1400" b="0">
                <a:solidFill>
                  <a:srgbClr val="275937"/>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4775200" y="6326773"/>
            <a:ext cx="900000" cy="153888"/>
          </a:xfrm>
        </p:spPr>
        <p:txBody>
          <a:bodyPr wrap="square">
            <a:spAutoFit/>
          </a:bodyPr>
          <a:lstStyle>
            <a:lvl1pPr>
              <a:lnSpc>
                <a:spcPct val="100000"/>
              </a:lnSpc>
              <a:defRPr sz="1000" b="0">
                <a:solidFill>
                  <a:schemeClr val="bg1"/>
                </a:solidFill>
              </a:defRPr>
            </a:lvl1pPr>
            <a:lvl5pPr>
              <a:defRPr/>
            </a:lvl5pPr>
          </a:lstStyle>
          <a:p>
            <a:pPr lvl="0"/>
            <a:r>
              <a:rPr lang="nl-NL"/>
              <a:t>Datum</a:t>
            </a:r>
          </a:p>
        </p:txBody>
      </p:sp>
      <p:sp>
        <p:nvSpPr>
          <p:cNvPr id="37" name="Tijdelijke aanduiding voor afbeelding 36">
            <a:extLst>
              <a:ext uri="{FF2B5EF4-FFF2-40B4-BE49-F238E27FC236}">
                <a16:creationId xmlns:a16="http://schemas.microsoft.com/office/drawing/2014/main" id="{7A73BEF5-563C-69AA-2A6A-C91E1C7F7FF5}"/>
              </a:ext>
            </a:extLst>
          </p:cNvPr>
          <p:cNvSpPr>
            <a:spLocks noGrp="1"/>
          </p:cNvSpPr>
          <p:nvPr>
            <p:ph type="pic" sz="quarter" idx="13"/>
          </p:nvPr>
        </p:nvSpPr>
        <p:spPr>
          <a:xfrm>
            <a:off x="6092526" y="0"/>
            <a:ext cx="6099474" cy="6858000"/>
          </a:xfrm>
          <a:custGeom>
            <a:avLst/>
            <a:gdLst>
              <a:gd name="connsiteX0" fmla="*/ 282819 w 6099473"/>
              <a:gd name="connsiteY0" fmla="*/ 0 h 6858000"/>
              <a:gd name="connsiteX1" fmla="*/ 6099473 w 6099473"/>
              <a:gd name="connsiteY1" fmla="*/ 0 h 6858000"/>
              <a:gd name="connsiteX2" fmla="*/ 6099473 w 6099473"/>
              <a:gd name="connsiteY2" fmla="*/ 6858000 h 6858000"/>
              <a:gd name="connsiteX3" fmla="*/ 0 w 6099473"/>
              <a:gd name="connsiteY3" fmla="*/ 6858000 h 6858000"/>
              <a:gd name="connsiteX4" fmla="*/ 0 w 6099473"/>
              <a:gd name="connsiteY4" fmla="*/ 857134 h 6858000"/>
              <a:gd name="connsiteX5" fmla="*/ 282819 w 6099473"/>
              <a:gd name="connsiteY5" fmla="*/ 8571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3" h="6858000">
                <a:moveTo>
                  <a:pt x="282819" y="0"/>
                </a:moveTo>
                <a:lnTo>
                  <a:pt x="6099473" y="0"/>
                </a:lnTo>
                <a:lnTo>
                  <a:pt x="6099473" y="6858000"/>
                </a:lnTo>
                <a:lnTo>
                  <a:pt x="0" y="6858000"/>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pic>
        <p:nvPicPr>
          <p:cNvPr id="4" name="Graphic 3">
            <a:extLst>
              <a:ext uri="{FF2B5EF4-FFF2-40B4-BE49-F238E27FC236}">
                <a16:creationId xmlns:a16="http://schemas.microsoft.com/office/drawing/2014/main" id="{550B723E-DA9A-380B-33A8-DDD54C75E96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4032243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Energie en economie - 1">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2580931"/>
            <a:ext cx="6099275" cy="4286201"/>
          </a:xfrm>
          <a:prstGeom prst="rect">
            <a:avLst/>
          </a:prstGeom>
          <a:solidFill>
            <a:srgbClr val="42145F"/>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448" y="6004867"/>
            <a:ext cx="5044887" cy="853133"/>
          </a:xfrm>
          <a:prstGeom prst="rect">
            <a:avLst/>
          </a:prstGeom>
          <a:solidFill>
            <a:srgbClr val="76D2B6"/>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4571553" y="6004867"/>
            <a:ext cx="1535411" cy="853133"/>
          </a:xfrm>
          <a:prstGeom prst="rect">
            <a:avLst/>
          </a:prstGeom>
          <a:solidFill>
            <a:srgbClr val="01689B"/>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1870529"/>
            <a:ext cx="2180925" cy="42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3153069"/>
            <a:ext cx="5040000" cy="553998"/>
          </a:xfrm>
        </p:spPr>
        <p:txBody>
          <a:bodyPr vert="horz" anchor="t" anchorCtr="0"/>
          <a:lstStyle>
            <a:lvl1pPr algn="l">
              <a:lnSpc>
                <a:spcPct val="100000"/>
              </a:lnSpc>
              <a:defRPr sz="3600">
                <a:solidFill>
                  <a:srgbClr val="76D2B6"/>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808892"/>
            <a:ext cx="5040000" cy="246221"/>
          </a:xfrm>
        </p:spPr>
        <p:txBody>
          <a:bodyPr anchor="b" anchorCtr="0">
            <a:spAutoFit/>
          </a:bodyPr>
          <a:lstStyle>
            <a:lvl1pPr marL="0" indent="0" algn="l">
              <a:lnSpc>
                <a:spcPct val="100000"/>
              </a:lnSpc>
              <a:buNone/>
              <a:defRPr sz="1600" b="1" cap="all" baseline="0">
                <a:solidFill>
                  <a:srgbClr val="76D2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330200" y="6217553"/>
            <a:ext cx="3960000" cy="228781"/>
          </a:xfrm>
        </p:spPr>
        <p:txBody>
          <a:bodyPr>
            <a:spAutoFit/>
          </a:bodyPr>
          <a:lstStyle>
            <a:lvl1pPr>
              <a:defRPr sz="1400" b="1">
                <a:solidFill>
                  <a:schemeClr val="tx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330200" y="6425833"/>
            <a:ext cx="3960000" cy="228781"/>
          </a:xfrm>
        </p:spPr>
        <p:txBody>
          <a:bodyPr>
            <a:spAutoFit/>
          </a:bodyPr>
          <a:lstStyle>
            <a:lvl1pPr>
              <a:defRPr sz="1400" b="0">
                <a:solidFill>
                  <a:schemeClr val="tx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4775200" y="6326773"/>
            <a:ext cx="900000" cy="153888"/>
          </a:xfrm>
        </p:spPr>
        <p:txBody>
          <a:bodyPr wrap="square">
            <a:spAutoFit/>
          </a:bodyPr>
          <a:lstStyle>
            <a:lvl1pPr>
              <a:lnSpc>
                <a:spcPct val="100000"/>
              </a:lnSpc>
              <a:defRPr sz="1000" b="0">
                <a:solidFill>
                  <a:srgbClr val="76D2B6"/>
                </a:solidFill>
              </a:defRPr>
            </a:lvl1pPr>
            <a:lvl5pPr>
              <a:defRPr/>
            </a:lvl5pPr>
          </a:lstStyle>
          <a:p>
            <a:pPr lvl="0"/>
            <a:r>
              <a:rPr lang="nl-NL"/>
              <a:t>Datum</a:t>
            </a:r>
          </a:p>
        </p:txBody>
      </p:sp>
      <p:sp>
        <p:nvSpPr>
          <p:cNvPr id="37" name="Tijdelijke aanduiding voor afbeelding 36">
            <a:extLst>
              <a:ext uri="{FF2B5EF4-FFF2-40B4-BE49-F238E27FC236}">
                <a16:creationId xmlns:a16="http://schemas.microsoft.com/office/drawing/2014/main" id="{7A73BEF5-563C-69AA-2A6A-C91E1C7F7FF5}"/>
              </a:ext>
            </a:extLst>
          </p:cNvPr>
          <p:cNvSpPr>
            <a:spLocks noGrp="1"/>
          </p:cNvSpPr>
          <p:nvPr>
            <p:ph type="pic" sz="quarter" idx="13"/>
          </p:nvPr>
        </p:nvSpPr>
        <p:spPr>
          <a:xfrm>
            <a:off x="6092526" y="0"/>
            <a:ext cx="6099474" cy="6858000"/>
          </a:xfrm>
          <a:custGeom>
            <a:avLst/>
            <a:gdLst>
              <a:gd name="connsiteX0" fmla="*/ 282819 w 6099473"/>
              <a:gd name="connsiteY0" fmla="*/ 0 h 6858000"/>
              <a:gd name="connsiteX1" fmla="*/ 6099473 w 6099473"/>
              <a:gd name="connsiteY1" fmla="*/ 0 h 6858000"/>
              <a:gd name="connsiteX2" fmla="*/ 6099473 w 6099473"/>
              <a:gd name="connsiteY2" fmla="*/ 6858000 h 6858000"/>
              <a:gd name="connsiteX3" fmla="*/ 0 w 6099473"/>
              <a:gd name="connsiteY3" fmla="*/ 6858000 h 6858000"/>
              <a:gd name="connsiteX4" fmla="*/ 0 w 6099473"/>
              <a:gd name="connsiteY4" fmla="*/ 857134 h 6858000"/>
              <a:gd name="connsiteX5" fmla="*/ 282819 w 6099473"/>
              <a:gd name="connsiteY5" fmla="*/ 8571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3" h="6858000">
                <a:moveTo>
                  <a:pt x="282819" y="0"/>
                </a:moveTo>
                <a:lnTo>
                  <a:pt x="6099473" y="0"/>
                </a:lnTo>
                <a:lnTo>
                  <a:pt x="6099473" y="6858000"/>
                </a:lnTo>
                <a:lnTo>
                  <a:pt x="0" y="6858000"/>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pic>
        <p:nvPicPr>
          <p:cNvPr id="4" name="Graphic 3">
            <a:extLst>
              <a:ext uri="{FF2B5EF4-FFF2-40B4-BE49-F238E27FC236}">
                <a16:creationId xmlns:a16="http://schemas.microsoft.com/office/drawing/2014/main" id="{1A03EF47-57C9-F828-0160-CD69A5B891A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3499578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Algemeen - 2">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1"/>
            <a:ext cx="6099275" cy="6004868"/>
          </a:xfrm>
          <a:prstGeom prst="rect">
            <a:avLst/>
          </a:prstGeom>
          <a:solidFill>
            <a:schemeClr val="accent1"/>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6084588" y="5879939"/>
            <a:ext cx="5044887" cy="978061"/>
          </a:xfrm>
          <a:prstGeom prst="rect">
            <a:avLst/>
          </a:prstGeom>
          <a:solidFill>
            <a:schemeClr val="accent2"/>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10656589" y="5879939"/>
            <a:ext cx="1535411" cy="978061"/>
          </a:xfrm>
          <a:prstGeom prst="rect">
            <a:avLst/>
          </a:prstGeom>
          <a:solidFill>
            <a:schemeClr val="accent3"/>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6261514"/>
            <a:ext cx="1714915" cy="33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2827949"/>
            <a:ext cx="5040000" cy="738664"/>
          </a:xfrm>
        </p:spPr>
        <p:txBody>
          <a:bodyPr vert="horz" anchor="t" anchorCtr="0"/>
          <a:lstStyle>
            <a:lvl1pPr algn="l">
              <a:lnSpc>
                <a:spcPct val="100000"/>
              </a:lnSpc>
              <a:defRPr sz="4800">
                <a:solidFill>
                  <a:schemeClr val="accent2"/>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412652"/>
            <a:ext cx="5040000" cy="246221"/>
          </a:xfrm>
        </p:spPr>
        <p:txBody>
          <a:bodyPr anchor="b" anchorCtr="0">
            <a:spAutoFit/>
          </a:bodyPr>
          <a:lstStyle>
            <a:lvl1pPr marL="0" indent="0" algn="l">
              <a:lnSpc>
                <a:spcPct val="100000"/>
              </a:lnSpc>
              <a:buNone/>
              <a:defRPr sz="16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21" name="Tijdelijke aanduiding voor afbeelding 20">
            <a:extLst>
              <a:ext uri="{FF2B5EF4-FFF2-40B4-BE49-F238E27FC236}">
                <a16:creationId xmlns:a16="http://schemas.microsoft.com/office/drawing/2014/main" id="{6C840A4C-D7B7-F339-AAEA-093DABBF318A}"/>
              </a:ext>
            </a:extLst>
          </p:cNvPr>
          <p:cNvSpPr>
            <a:spLocks noGrp="1"/>
          </p:cNvSpPr>
          <p:nvPr>
            <p:ph type="pic" sz="quarter" idx="13"/>
          </p:nvPr>
        </p:nvSpPr>
        <p:spPr>
          <a:xfrm>
            <a:off x="6092526" y="1"/>
            <a:ext cx="6099474" cy="6004867"/>
          </a:xfrm>
          <a:custGeom>
            <a:avLst/>
            <a:gdLst>
              <a:gd name="connsiteX0" fmla="*/ 282819 w 6099474"/>
              <a:gd name="connsiteY0" fmla="*/ 0 h 6004867"/>
              <a:gd name="connsiteX1" fmla="*/ 6099474 w 6099474"/>
              <a:gd name="connsiteY1" fmla="*/ 0 h 6004867"/>
              <a:gd name="connsiteX2" fmla="*/ 6099474 w 6099474"/>
              <a:gd name="connsiteY2" fmla="*/ 6004867 h 6004867"/>
              <a:gd name="connsiteX3" fmla="*/ 0 w 6099474"/>
              <a:gd name="connsiteY3" fmla="*/ 6004867 h 6004867"/>
              <a:gd name="connsiteX4" fmla="*/ 0 w 6099474"/>
              <a:gd name="connsiteY4" fmla="*/ 857134 h 6004867"/>
              <a:gd name="connsiteX5" fmla="*/ 282819 w 6099474"/>
              <a:gd name="connsiteY5" fmla="*/ 857134 h 600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4" h="6004867">
                <a:moveTo>
                  <a:pt x="282819" y="0"/>
                </a:moveTo>
                <a:lnTo>
                  <a:pt x="6099474" y="0"/>
                </a:lnTo>
                <a:lnTo>
                  <a:pt x="6099474" y="6004867"/>
                </a:lnTo>
                <a:lnTo>
                  <a:pt x="0" y="6004867"/>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6415236" y="6217553"/>
            <a:ext cx="3960000" cy="228781"/>
          </a:xfrm>
        </p:spPr>
        <p:txBody>
          <a:bodyPr>
            <a:spAutoFit/>
          </a:bodyPr>
          <a:lstStyle>
            <a:lvl1pPr>
              <a:defRPr sz="1400" b="1">
                <a:solidFill>
                  <a:schemeClr val="bg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6415236" y="6425833"/>
            <a:ext cx="3960000" cy="228781"/>
          </a:xfrm>
        </p:spPr>
        <p:txBody>
          <a:bodyPr>
            <a:spAutoFit/>
          </a:bodyPr>
          <a:lstStyle>
            <a:lvl1pPr>
              <a:defRPr sz="1400" b="0">
                <a:solidFill>
                  <a:schemeClr val="bg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10860236" y="6326773"/>
            <a:ext cx="900000" cy="153888"/>
          </a:xfrm>
        </p:spPr>
        <p:txBody>
          <a:bodyPr wrap="square">
            <a:spAutoFit/>
          </a:bodyPr>
          <a:lstStyle>
            <a:lvl1pPr>
              <a:lnSpc>
                <a:spcPct val="100000"/>
              </a:lnSpc>
              <a:defRPr sz="1000" b="0">
                <a:solidFill>
                  <a:schemeClr val="bg1"/>
                </a:solidFill>
              </a:defRPr>
            </a:lvl1pPr>
            <a:lvl5pPr>
              <a:defRPr/>
            </a:lvl5pPr>
          </a:lstStyle>
          <a:p>
            <a:pPr lvl="0"/>
            <a:r>
              <a:rPr lang="nl-NL"/>
              <a:t>Datum</a:t>
            </a:r>
          </a:p>
        </p:txBody>
      </p:sp>
      <p:pic>
        <p:nvPicPr>
          <p:cNvPr id="22" name="Graphic 21">
            <a:extLst>
              <a:ext uri="{FF2B5EF4-FFF2-40B4-BE49-F238E27FC236}">
                <a16:creationId xmlns:a16="http://schemas.microsoft.com/office/drawing/2014/main" id="{A00A4E54-342D-88BA-C501-6A9FD3F7050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2731461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Steden en regio’s - 2">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1"/>
            <a:ext cx="6099275" cy="6004868"/>
          </a:xfrm>
          <a:prstGeom prst="rect">
            <a:avLst/>
          </a:prstGeom>
          <a:solidFill>
            <a:srgbClr val="CFC0BC"/>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6084588" y="5879939"/>
            <a:ext cx="5044887" cy="978061"/>
          </a:xfrm>
          <a:prstGeom prst="rect">
            <a:avLst/>
          </a:prstGeom>
          <a:solidFill>
            <a:srgbClr val="D32B1E"/>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10656589" y="5879939"/>
            <a:ext cx="1535411" cy="978061"/>
          </a:xfrm>
          <a:prstGeom prst="rect">
            <a:avLst/>
          </a:prstGeom>
          <a:solidFill>
            <a:srgbClr val="777B00"/>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6261514"/>
            <a:ext cx="1714915" cy="33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2827949"/>
            <a:ext cx="5040000" cy="738664"/>
          </a:xfrm>
        </p:spPr>
        <p:txBody>
          <a:bodyPr vert="horz" anchor="t" anchorCtr="0"/>
          <a:lstStyle>
            <a:lvl1pPr algn="l">
              <a:lnSpc>
                <a:spcPct val="100000"/>
              </a:lnSpc>
              <a:defRPr sz="4800">
                <a:solidFill>
                  <a:schemeClr val="tx1"/>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412652"/>
            <a:ext cx="5040000" cy="246221"/>
          </a:xfrm>
        </p:spPr>
        <p:txBody>
          <a:bodyPr anchor="b" anchorCtr="0">
            <a:spAutoFit/>
          </a:bodyPr>
          <a:lstStyle>
            <a:lvl1pPr marL="0" indent="0" algn="l">
              <a:lnSpc>
                <a:spcPct val="100000"/>
              </a:lnSpc>
              <a:buNone/>
              <a:defRPr sz="16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21" name="Tijdelijke aanduiding voor afbeelding 20">
            <a:extLst>
              <a:ext uri="{FF2B5EF4-FFF2-40B4-BE49-F238E27FC236}">
                <a16:creationId xmlns:a16="http://schemas.microsoft.com/office/drawing/2014/main" id="{6C840A4C-D7B7-F339-AAEA-093DABBF318A}"/>
              </a:ext>
            </a:extLst>
          </p:cNvPr>
          <p:cNvSpPr>
            <a:spLocks noGrp="1"/>
          </p:cNvSpPr>
          <p:nvPr>
            <p:ph type="pic" sz="quarter" idx="13"/>
          </p:nvPr>
        </p:nvSpPr>
        <p:spPr>
          <a:xfrm>
            <a:off x="6092526" y="1"/>
            <a:ext cx="6099474" cy="6004867"/>
          </a:xfrm>
          <a:custGeom>
            <a:avLst/>
            <a:gdLst>
              <a:gd name="connsiteX0" fmla="*/ 282819 w 6099474"/>
              <a:gd name="connsiteY0" fmla="*/ 0 h 6004867"/>
              <a:gd name="connsiteX1" fmla="*/ 6099474 w 6099474"/>
              <a:gd name="connsiteY1" fmla="*/ 0 h 6004867"/>
              <a:gd name="connsiteX2" fmla="*/ 6099474 w 6099474"/>
              <a:gd name="connsiteY2" fmla="*/ 6004867 h 6004867"/>
              <a:gd name="connsiteX3" fmla="*/ 0 w 6099474"/>
              <a:gd name="connsiteY3" fmla="*/ 6004867 h 6004867"/>
              <a:gd name="connsiteX4" fmla="*/ 0 w 6099474"/>
              <a:gd name="connsiteY4" fmla="*/ 857134 h 6004867"/>
              <a:gd name="connsiteX5" fmla="*/ 282819 w 6099474"/>
              <a:gd name="connsiteY5" fmla="*/ 857134 h 600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4" h="6004867">
                <a:moveTo>
                  <a:pt x="282819" y="0"/>
                </a:moveTo>
                <a:lnTo>
                  <a:pt x="6099474" y="0"/>
                </a:lnTo>
                <a:lnTo>
                  <a:pt x="6099474" y="6004867"/>
                </a:lnTo>
                <a:lnTo>
                  <a:pt x="0" y="6004867"/>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6415236" y="6217553"/>
            <a:ext cx="3960000" cy="228781"/>
          </a:xfrm>
        </p:spPr>
        <p:txBody>
          <a:bodyPr>
            <a:spAutoFit/>
          </a:bodyPr>
          <a:lstStyle>
            <a:lvl1pPr>
              <a:defRPr sz="1400" b="1">
                <a:solidFill>
                  <a:schemeClr val="bg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6415236" y="6425833"/>
            <a:ext cx="3960000" cy="228781"/>
          </a:xfrm>
        </p:spPr>
        <p:txBody>
          <a:bodyPr>
            <a:spAutoFit/>
          </a:bodyPr>
          <a:lstStyle>
            <a:lvl1pPr>
              <a:defRPr sz="1400" b="0">
                <a:solidFill>
                  <a:schemeClr val="bg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10860236" y="6326773"/>
            <a:ext cx="900000" cy="153888"/>
          </a:xfrm>
        </p:spPr>
        <p:txBody>
          <a:bodyPr wrap="square">
            <a:spAutoFit/>
          </a:bodyPr>
          <a:lstStyle>
            <a:lvl1pPr>
              <a:lnSpc>
                <a:spcPct val="100000"/>
              </a:lnSpc>
              <a:defRPr sz="1000" b="0">
                <a:solidFill>
                  <a:srgbClr val="CFC0BC"/>
                </a:solidFill>
              </a:defRPr>
            </a:lvl1pPr>
            <a:lvl5pPr>
              <a:defRPr/>
            </a:lvl5pPr>
          </a:lstStyle>
          <a:p>
            <a:pPr lvl="0"/>
            <a:r>
              <a:rPr lang="nl-NL"/>
              <a:t>Datum</a:t>
            </a:r>
          </a:p>
        </p:txBody>
      </p:sp>
      <p:pic>
        <p:nvPicPr>
          <p:cNvPr id="20" name="Graphic 19">
            <a:extLst>
              <a:ext uri="{FF2B5EF4-FFF2-40B4-BE49-F238E27FC236}">
                <a16:creationId xmlns:a16="http://schemas.microsoft.com/office/drawing/2014/main" id="{79F0D471-D414-3F1E-689B-5F750E69314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8765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Landbouw en natuur - 2">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1"/>
            <a:ext cx="6099275" cy="6004868"/>
          </a:xfrm>
          <a:prstGeom prst="rect">
            <a:avLst/>
          </a:prstGeom>
          <a:solidFill>
            <a:srgbClr val="E8F6F2"/>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6084588" y="5879939"/>
            <a:ext cx="5044887" cy="978061"/>
          </a:xfrm>
          <a:prstGeom prst="rect">
            <a:avLst/>
          </a:prstGeom>
          <a:solidFill>
            <a:srgbClr val="275937"/>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10656589" y="5879939"/>
            <a:ext cx="1535411" cy="978061"/>
          </a:xfrm>
          <a:prstGeom prst="rect">
            <a:avLst/>
          </a:prstGeom>
          <a:solidFill>
            <a:srgbClr val="F9E11E"/>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6261514"/>
            <a:ext cx="1714915" cy="33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2827949"/>
            <a:ext cx="5040000" cy="738664"/>
          </a:xfrm>
        </p:spPr>
        <p:txBody>
          <a:bodyPr vert="horz" anchor="t" anchorCtr="0"/>
          <a:lstStyle>
            <a:lvl1pPr algn="l">
              <a:lnSpc>
                <a:spcPct val="100000"/>
              </a:lnSpc>
              <a:defRPr sz="4800">
                <a:solidFill>
                  <a:srgbClr val="275937"/>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412652"/>
            <a:ext cx="5040000" cy="246221"/>
          </a:xfrm>
        </p:spPr>
        <p:txBody>
          <a:bodyPr anchor="b" anchorCtr="0">
            <a:spAutoFit/>
          </a:bodyPr>
          <a:lstStyle>
            <a:lvl1pPr marL="0" indent="0" algn="l">
              <a:lnSpc>
                <a:spcPct val="100000"/>
              </a:lnSpc>
              <a:buNone/>
              <a:defRPr sz="1600" b="1" cap="all" baseline="0">
                <a:solidFill>
                  <a:srgbClr val="2759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21" name="Tijdelijke aanduiding voor afbeelding 20">
            <a:extLst>
              <a:ext uri="{FF2B5EF4-FFF2-40B4-BE49-F238E27FC236}">
                <a16:creationId xmlns:a16="http://schemas.microsoft.com/office/drawing/2014/main" id="{6C840A4C-D7B7-F339-AAEA-093DABBF318A}"/>
              </a:ext>
            </a:extLst>
          </p:cNvPr>
          <p:cNvSpPr>
            <a:spLocks noGrp="1"/>
          </p:cNvSpPr>
          <p:nvPr>
            <p:ph type="pic" sz="quarter" idx="13"/>
          </p:nvPr>
        </p:nvSpPr>
        <p:spPr>
          <a:xfrm>
            <a:off x="6092526" y="1"/>
            <a:ext cx="6099474" cy="6004867"/>
          </a:xfrm>
          <a:custGeom>
            <a:avLst/>
            <a:gdLst>
              <a:gd name="connsiteX0" fmla="*/ 282819 w 6099474"/>
              <a:gd name="connsiteY0" fmla="*/ 0 h 6004867"/>
              <a:gd name="connsiteX1" fmla="*/ 6099474 w 6099474"/>
              <a:gd name="connsiteY1" fmla="*/ 0 h 6004867"/>
              <a:gd name="connsiteX2" fmla="*/ 6099474 w 6099474"/>
              <a:gd name="connsiteY2" fmla="*/ 6004867 h 6004867"/>
              <a:gd name="connsiteX3" fmla="*/ 0 w 6099474"/>
              <a:gd name="connsiteY3" fmla="*/ 6004867 h 6004867"/>
              <a:gd name="connsiteX4" fmla="*/ 0 w 6099474"/>
              <a:gd name="connsiteY4" fmla="*/ 857134 h 6004867"/>
              <a:gd name="connsiteX5" fmla="*/ 282819 w 6099474"/>
              <a:gd name="connsiteY5" fmla="*/ 857134 h 600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4" h="6004867">
                <a:moveTo>
                  <a:pt x="282819" y="0"/>
                </a:moveTo>
                <a:lnTo>
                  <a:pt x="6099474" y="0"/>
                </a:lnTo>
                <a:lnTo>
                  <a:pt x="6099474" y="6004867"/>
                </a:lnTo>
                <a:lnTo>
                  <a:pt x="0" y="6004867"/>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6415236" y="6217553"/>
            <a:ext cx="3960000" cy="228781"/>
          </a:xfrm>
        </p:spPr>
        <p:txBody>
          <a:bodyPr>
            <a:spAutoFit/>
          </a:bodyPr>
          <a:lstStyle>
            <a:lvl1pPr>
              <a:defRPr sz="1400" b="1">
                <a:solidFill>
                  <a:schemeClr val="bg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6415236" y="6425833"/>
            <a:ext cx="3960000" cy="228781"/>
          </a:xfrm>
        </p:spPr>
        <p:txBody>
          <a:bodyPr>
            <a:spAutoFit/>
          </a:bodyPr>
          <a:lstStyle>
            <a:lvl1pPr>
              <a:defRPr sz="1400" b="0">
                <a:solidFill>
                  <a:schemeClr val="bg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10860236" y="6326773"/>
            <a:ext cx="900000" cy="153888"/>
          </a:xfrm>
        </p:spPr>
        <p:txBody>
          <a:bodyPr wrap="square">
            <a:spAutoFit/>
          </a:bodyPr>
          <a:lstStyle>
            <a:lvl1pPr>
              <a:lnSpc>
                <a:spcPct val="100000"/>
              </a:lnSpc>
              <a:defRPr sz="1000" b="0">
                <a:solidFill>
                  <a:srgbClr val="275937"/>
                </a:solidFill>
              </a:defRPr>
            </a:lvl1pPr>
            <a:lvl5pPr>
              <a:defRPr/>
            </a:lvl5pPr>
          </a:lstStyle>
          <a:p>
            <a:pPr lvl="0"/>
            <a:r>
              <a:rPr lang="nl-NL"/>
              <a:t>Datum</a:t>
            </a:r>
          </a:p>
        </p:txBody>
      </p:sp>
      <p:pic>
        <p:nvPicPr>
          <p:cNvPr id="20" name="Graphic 19">
            <a:extLst>
              <a:ext uri="{FF2B5EF4-FFF2-40B4-BE49-F238E27FC236}">
                <a16:creationId xmlns:a16="http://schemas.microsoft.com/office/drawing/2014/main" id="{BA43B444-C6A6-D252-37C2-355ECBD6D239}"/>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3038325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Energie en economie - 2">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1"/>
            <a:ext cx="6099275" cy="6004868"/>
          </a:xfrm>
          <a:prstGeom prst="rect">
            <a:avLst/>
          </a:prstGeom>
          <a:solidFill>
            <a:srgbClr val="42145F"/>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6084588" y="5879939"/>
            <a:ext cx="5044887" cy="978061"/>
          </a:xfrm>
          <a:prstGeom prst="rect">
            <a:avLst/>
          </a:prstGeom>
          <a:solidFill>
            <a:srgbClr val="76D2B6"/>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10656589" y="5879939"/>
            <a:ext cx="1535411" cy="978061"/>
          </a:xfrm>
          <a:prstGeom prst="rect">
            <a:avLst/>
          </a:prstGeom>
          <a:solidFill>
            <a:srgbClr val="01689B"/>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6261514"/>
            <a:ext cx="1714915" cy="33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2827949"/>
            <a:ext cx="5040000" cy="738664"/>
          </a:xfrm>
        </p:spPr>
        <p:txBody>
          <a:bodyPr vert="horz" anchor="t" anchorCtr="0"/>
          <a:lstStyle>
            <a:lvl1pPr algn="l">
              <a:lnSpc>
                <a:spcPct val="100000"/>
              </a:lnSpc>
              <a:defRPr sz="4800">
                <a:solidFill>
                  <a:srgbClr val="76D2B6"/>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412652"/>
            <a:ext cx="5040000" cy="246221"/>
          </a:xfrm>
        </p:spPr>
        <p:txBody>
          <a:bodyPr anchor="b" anchorCtr="0">
            <a:spAutoFit/>
          </a:bodyPr>
          <a:lstStyle>
            <a:lvl1pPr marL="0" indent="0" algn="l">
              <a:lnSpc>
                <a:spcPct val="100000"/>
              </a:lnSpc>
              <a:buNone/>
              <a:defRPr sz="1600" b="1" cap="all" baseline="0">
                <a:solidFill>
                  <a:srgbClr val="76D2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21" name="Tijdelijke aanduiding voor afbeelding 20">
            <a:extLst>
              <a:ext uri="{FF2B5EF4-FFF2-40B4-BE49-F238E27FC236}">
                <a16:creationId xmlns:a16="http://schemas.microsoft.com/office/drawing/2014/main" id="{6C840A4C-D7B7-F339-AAEA-093DABBF318A}"/>
              </a:ext>
            </a:extLst>
          </p:cNvPr>
          <p:cNvSpPr>
            <a:spLocks noGrp="1"/>
          </p:cNvSpPr>
          <p:nvPr>
            <p:ph type="pic" sz="quarter" idx="13"/>
          </p:nvPr>
        </p:nvSpPr>
        <p:spPr>
          <a:xfrm>
            <a:off x="6092526" y="1"/>
            <a:ext cx="6099474" cy="6004867"/>
          </a:xfrm>
          <a:custGeom>
            <a:avLst/>
            <a:gdLst>
              <a:gd name="connsiteX0" fmla="*/ 282819 w 6099474"/>
              <a:gd name="connsiteY0" fmla="*/ 0 h 6004867"/>
              <a:gd name="connsiteX1" fmla="*/ 6099474 w 6099474"/>
              <a:gd name="connsiteY1" fmla="*/ 0 h 6004867"/>
              <a:gd name="connsiteX2" fmla="*/ 6099474 w 6099474"/>
              <a:gd name="connsiteY2" fmla="*/ 6004867 h 6004867"/>
              <a:gd name="connsiteX3" fmla="*/ 0 w 6099474"/>
              <a:gd name="connsiteY3" fmla="*/ 6004867 h 6004867"/>
              <a:gd name="connsiteX4" fmla="*/ 0 w 6099474"/>
              <a:gd name="connsiteY4" fmla="*/ 857134 h 6004867"/>
              <a:gd name="connsiteX5" fmla="*/ 282819 w 6099474"/>
              <a:gd name="connsiteY5" fmla="*/ 857134 h 600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4" h="6004867">
                <a:moveTo>
                  <a:pt x="282819" y="0"/>
                </a:moveTo>
                <a:lnTo>
                  <a:pt x="6099474" y="0"/>
                </a:lnTo>
                <a:lnTo>
                  <a:pt x="6099474" y="6004867"/>
                </a:lnTo>
                <a:lnTo>
                  <a:pt x="0" y="6004867"/>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6415236" y="6217553"/>
            <a:ext cx="3960000" cy="228781"/>
          </a:xfrm>
        </p:spPr>
        <p:txBody>
          <a:bodyPr>
            <a:spAutoFit/>
          </a:bodyPr>
          <a:lstStyle>
            <a:lvl1pPr>
              <a:defRPr sz="1400" b="1">
                <a:solidFill>
                  <a:schemeClr val="tx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6415236" y="6425833"/>
            <a:ext cx="3960000" cy="228781"/>
          </a:xfrm>
        </p:spPr>
        <p:txBody>
          <a:bodyPr>
            <a:spAutoFit/>
          </a:bodyPr>
          <a:lstStyle>
            <a:lvl1pPr>
              <a:defRPr sz="1400" b="0">
                <a:solidFill>
                  <a:schemeClr val="tx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10860236" y="6326773"/>
            <a:ext cx="900000" cy="153888"/>
          </a:xfrm>
        </p:spPr>
        <p:txBody>
          <a:bodyPr wrap="square">
            <a:spAutoFit/>
          </a:bodyPr>
          <a:lstStyle>
            <a:lvl1pPr>
              <a:lnSpc>
                <a:spcPct val="100000"/>
              </a:lnSpc>
              <a:defRPr sz="1000" b="0">
                <a:solidFill>
                  <a:srgbClr val="76D2B6"/>
                </a:solidFill>
              </a:defRPr>
            </a:lvl1pPr>
            <a:lvl5pPr>
              <a:defRPr/>
            </a:lvl5pPr>
          </a:lstStyle>
          <a:p>
            <a:pPr lvl="0"/>
            <a:r>
              <a:rPr lang="nl-NL"/>
              <a:t>Datum</a:t>
            </a:r>
          </a:p>
        </p:txBody>
      </p:sp>
      <p:pic>
        <p:nvPicPr>
          <p:cNvPr id="20" name="Graphic 19">
            <a:extLst>
              <a:ext uri="{FF2B5EF4-FFF2-40B4-BE49-F238E27FC236}">
                <a16:creationId xmlns:a16="http://schemas.microsoft.com/office/drawing/2014/main" id="{C09E8260-A7B1-4654-4C11-0E205101FF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269553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ver Algemeen - 2">
    <p:spTree>
      <p:nvGrpSpPr>
        <p:cNvPr id="1" name=""/>
        <p:cNvGrpSpPr/>
        <p:nvPr/>
      </p:nvGrpSpPr>
      <p:grpSpPr>
        <a:xfrm>
          <a:off x="0" y="0"/>
          <a:ext cx="0" cy="0"/>
          <a:chOff x="0" y="0"/>
          <a:chExt cx="0" cy="0"/>
        </a:xfrm>
      </p:grpSpPr>
      <p:sp>
        <p:nvSpPr>
          <p:cNvPr id="86" name="Rectangle"/>
          <p:cNvSpPr/>
          <p:nvPr/>
        </p:nvSpPr>
        <p:spPr>
          <a:xfrm>
            <a:off x="-447" y="1"/>
            <a:ext cx="6099275" cy="6004868"/>
          </a:xfrm>
          <a:prstGeom prst="rect">
            <a:avLst/>
          </a:prstGeom>
          <a:solidFill>
            <a:schemeClr val="accent1"/>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87" name="Rectangle"/>
          <p:cNvSpPr/>
          <p:nvPr/>
        </p:nvSpPr>
        <p:spPr>
          <a:xfrm>
            <a:off x="6084587" y="5879939"/>
            <a:ext cx="5044888" cy="978062"/>
          </a:xfrm>
          <a:prstGeom prst="rect">
            <a:avLst/>
          </a:prstGeom>
          <a:solidFill>
            <a:schemeClr val="accent2"/>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88" name="Rectangle"/>
          <p:cNvSpPr/>
          <p:nvPr/>
        </p:nvSpPr>
        <p:spPr>
          <a:xfrm>
            <a:off x="10656589" y="5879939"/>
            <a:ext cx="1535412" cy="978062"/>
          </a:xfrm>
          <a:prstGeom prst="rect">
            <a:avLst/>
          </a:prstGeom>
          <a:solidFill>
            <a:schemeClr val="accent3"/>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89" name="Graphic 24" descr="Graphic 24"/>
          <p:cNvPicPr>
            <a:picLocks noChangeAspect="1"/>
          </p:cNvPicPr>
          <p:nvPr/>
        </p:nvPicPr>
        <p:blipFill>
          <a:blip r:embed="rId2"/>
          <a:stretch>
            <a:fillRect/>
          </a:stretch>
        </p:blipFill>
        <p:spPr>
          <a:xfrm>
            <a:off x="309780" y="6261513"/>
            <a:ext cx="1714917" cy="331201"/>
          </a:xfrm>
          <a:prstGeom prst="rect">
            <a:avLst/>
          </a:prstGeom>
          <a:ln w="12700">
            <a:miter lim="400000"/>
          </a:ln>
        </p:spPr>
      </p:pic>
      <p:sp>
        <p:nvSpPr>
          <p:cNvPr id="90" name="Titel"/>
          <p:cNvSpPr txBox="1">
            <a:spLocks noGrp="1"/>
          </p:cNvSpPr>
          <p:nvPr>
            <p:ph type="title" hasCustomPrompt="1"/>
          </p:nvPr>
        </p:nvSpPr>
        <p:spPr>
          <a:xfrm>
            <a:off x="353284" y="2827949"/>
            <a:ext cx="5040001" cy="738665"/>
          </a:xfrm>
          <a:prstGeom prst="rect">
            <a:avLst/>
          </a:prstGeom>
        </p:spPr>
        <p:txBody>
          <a:bodyPr>
            <a:normAutofit/>
          </a:bodyPr>
          <a:lstStyle>
            <a:lvl1pPr>
              <a:lnSpc>
                <a:spcPct val="100000"/>
              </a:lnSpc>
              <a:defRPr sz="4800">
                <a:solidFill>
                  <a:schemeClr val="accent2"/>
                </a:solidFill>
              </a:defRPr>
            </a:lvl1pPr>
          </a:lstStyle>
          <a:p>
            <a:r>
              <a:t>Titel</a:t>
            </a:r>
          </a:p>
        </p:txBody>
      </p:sp>
      <p:sp>
        <p:nvSpPr>
          <p:cNvPr id="91" name="Hoofdtekst - niveau één…"/>
          <p:cNvSpPr txBox="1">
            <a:spLocks noGrp="1"/>
          </p:cNvSpPr>
          <p:nvPr>
            <p:ph type="body" sz="quarter" idx="1" hasCustomPrompt="1"/>
          </p:nvPr>
        </p:nvSpPr>
        <p:spPr>
          <a:xfrm>
            <a:off x="330200" y="2412651"/>
            <a:ext cx="5040001" cy="246222"/>
          </a:xfrm>
          <a:prstGeom prst="rect">
            <a:avLst/>
          </a:prstGeom>
        </p:spPr>
        <p:txBody>
          <a:bodyPr anchor="b">
            <a:normAutofit/>
          </a:bodyPr>
          <a:lstStyle>
            <a:lvl1pPr>
              <a:lnSpc>
                <a:spcPct val="100000"/>
              </a:lnSpc>
              <a:defRPr sz="1600" b="1" cap="all">
                <a:solidFill>
                  <a:schemeClr val="accent2"/>
                </a:solidFill>
              </a:defRPr>
            </a:lvl1pPr>
            <a:lvl2pPr marL="0" indent="457200">
              <a:lnSpc>
                <a:spcPct val="100000"/>
              </a:lnSpc>
              <a:buSzTx/>
              <a:buNone/>
              <a:defRPr sz="1600" b="1" cap="all">
                <a:solidFill>
                  <a:schemeClr val="accent2"/>
                </a:solidFill>
              </a:defRPr>
            </a:lvl2pPr>
            <a:lvl3pPr marL="0" indent="914400">
              <a:lnSpc>
                <a:spcPct val="100000"/>
              </a:lnSpc>
              <a:buSzTx/>
              <a:buNone/>
              <a:defRPr sz="1600" b="1" cap="all">
                <a:solidFill>
                  <a:schemeClr val="accent2"/>
                </a:solidFill>
              </a:defRPr>
            </a:lvl3pPr>
            <a:lvl4pPr marL="0" indent="1371600">
              <a:lnSpc>
                <a:spcPct val="100000"/>
              </a:lnSpc>
              <a:buSzTx/>
              <a:buNone/>
              <a:defRPr sz="1600" b="1" cap="all">
                <a:solidFill>
                  <a:schemeClr val="accent2"/>
                </a:solidFill>
              </a:defRPr>
            </a:lvl4pPr>
            <a:lvl5pPr marL="0" indent="1828800">
              <a:lnSpc>
                <a:spcPct val="100000"/>
              </a:lnSpc>
              <a:buSzTx/>
              <a:buNone/>
              <a:defRPr sz="1600" b="1" cap="all">
                <a:solidFill>
                  <a:schemeClr val="accent2"/>
                </a:solidFill>
              </a:defRPr>
            </a:lvl5pPr>
          </a:lstStyle>
          <a:p>
            <a:r>
              <a:t>subtitel</a:t>
            </a:r>
          </a:p>
          <a:p>
            <a:pPr lvl="1"/>
            <a:endParaRPr/>
          </a:p>
          <a:p>
            <a:pPr lvl="2"/>
            <a:endParaRPr/>
          </a:p>
          <a:p>
            <a:pPr lvl="3"/>
            <a:endParaRPr/>
          </a:p>
          <a:p>
            <a:pPr lvl="4"/>
            <a:endParaRPr/>
          </a:p>
        </p:txBody>
      </p:sp>
      <p:sp>
        <p:nvSpPr>
          <p:cNvPr id="92" name="Tijdelijke aanduiding voor afbeelding 20"/>
          <p:cNvSpPr>
            <a:spLocks noGrp="1"/>
          </p:cNvSpPr>
          <p:nvPr>
            <p:ph type="pic" idx="21"/>
          </p:nvPr>
        </p:nvSpPr>
        <p:spPr>
          <a:xfrm>
            <a:off x="6092526" y="0"/>
            <a:ext cx="6099475" cy="6004869"/>
          </a:xfrm>
          <a:prstGeom prst="rect">
            <a:avLst/>
          </a:prstGeom>
        </p:spPr>
        <p:txBody>
          <a:bodyPr lIns="91439" tIns="45719" rIns="91439" bIns="45719"/>
          <a:lstStyle/>
          <a:p>
            <a:endParaRPr/>
          </a:p>
        </p:txBody>
      </p:sp>
      <p:sp>
        <p:nvSpPr>
          <p:cNvPr id="93" name="Tijdelijke aanduiding voor tekst 32"/>
          <p:cNvSpPr>
            <a:spLocks noGrp="1"/>
          </p:cNvSpPr>
          <p:nvPr>
            <p:ph type="body" sz="quarter" idx="22" hasCustomPrompt="1"/>
          </p:nvPr>
        </p:nvSpPr>
        <p:spPr>
          <a:xfrm>
            <a:off x="6415235" y="6217553"/>
            <a:ext cx="3960002" cy="228782"/>
          </a:xfrm>
          <a:prstGeom prst="rect">
            <a:avLst/>
          </a:prstGeom>
        </p:spPr>
        <p:txBody>
          <a:bodyPr>
            <a:normAutofit/>
          </a:bodyPr>
          <a:lstStyle>
            <a:lvl1pPr>
              <a:defRPr sz="1400" b="1">
                <a:solidFill>
                  <a:schemeClr val="accent1">
                    <a:hueOff val="-9771429"/>
                    <a:satOff val="-43750"/>
                    <a:lumOff val="6274"/>
                  </a:schemeClr>
                </a:solidFill>
              </a:defRPr>
            </a:lvl1pPr>
          </a:lstStyle>
          <a:p>
            <a:r>
              <a:t>Naam</a:t>
            </a:r>
          </a:p>
        </p:txBody>
      </p:sp>
      <p:sp>
        <p:nvSpPr>
          <p:cNvPr id="94" name="Tijdelijke aanduiding voor tekst 32"/>
          <p:cNvSpPr>
            <a:spLocks noGrp="1"/>
          </p:cNvSpPr>
          <p:nvPr>
            <p:ph type="body" sz="quarter" idx="23" hasCustomPrompt="1"/>
          </p:nvPr>
        </p:nvSpPr>
        <p:spPr>
          <a:xfrm>
            <a:off x="6415235" y="6425832"/>
            <a:ext cx="3960002" cy="228782"/>
          </a:xfrm>
          <a:prstGeom prst="rect">
            <a:avLst/>
          </a:prstGeom>
        </p:spPr>
        <p:txBody>
          <a:bodyPr>
            <a:normAutofit/>
          </a:bodyPr>
          <a:lstStyle>
            <a:lvl1pPr defTabSz="877823">
              <a:defRPr sz="1344">
                <a:solidFill>
                  <a:schemeClr val="accent1">
                    <a:hueOff val="-9771429"/>
                    <a:satOff val="-43750"/>
                    <a:lumOff val="6274"/>
                  </a:schemeClr>
                </a:solidFill>
              </a:defRPr>
            </a:lvl1pPr>
          </a:lstStyle>
          <a:p>
            <a:r>
              <a:t>Functie</a:t>
            </a:r>
          </a:p>
        </p:txBody>
      </p:sp>
      <p:sp>
        <p:nvSpPr>
          <p:cNvPr id="95" name="Tijdelijke aanduiding voor tekst 32"/>
          <p:cNvSpPr>
            <a:spLocks noGrp="1"/>
          </p:cNvSpPr>
          <p:nvPr>
            <p:ph type="body" sz="quarter" idx="24" hasCustomPrompt="1"/>
          </p:nvPr>
        </p:nvSpPr>
        <p:spPr>
          <a:xfrm>
            <a:off x="10860236" y="6326773"/>
            <a:ext cx="900001" cy="153889"/>
          </a:xfrm>
          <a:prstGeom prst="rect">
            <a:avLst/>
          </a:prstGeom>
        </p:spPr>
        <p:txBody>
          <a:bodyPr>
            <a:normAutofit/>
          </a:bodyPr>
          <a:lstStyle>
            <a:lvl1pPr defTabSz="832104">
              <a:lnSpc>
                <a:spcPct val="100000"/>
              </a:lnSpc>
              <a:defRPr sz="910">
                <a:solidFill>
                  <a:schemeClr val="accent1">
                    <a:hueOff val="-9771429"/>
                    <a:satOff val="-43750"/>
                    <a:lumOff val="6274"/>
                  </a:schemeClr>
                </a:solidFill>
              </a:defRPr>
            </a:lvl1pPr>
          </a:lstStyle>
          <a:p>
            <a:r>
              <a:t>Datum</a:t>
            </a:r>
          </a:p>
        </p:txBody>
      </p:sp>
      <p:pic>
        <p:nvPicPr>
          <p:cNvPr id="96" name="Graphic 21" descr="Graphic 21"/>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97"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 Algemeen">
    <p:bg>
      <p:bgPr>
        <a:solidFill>
          <a:schemeClr val="accent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516BAAB4-37BE-8581-82C7-BCA06D83D9D5}"/>
              </a:ext>
            </a:extLst>
          </p:cNvPr>
          <p:cNvSpPr/>
          <p:nvPr userDrawn="1"/>
        </p:nvSpPr>
        <p:spPr>
          <a:xfrm>
            <a:off x="10675540" y="-2782"/>
            <a:ext cx="1521719" cy="3434730"/>
          </a:xfrm>
          <a:prstGeom prst="rect">
            <a:avLst/>
          </a:prstGeom>
          <a:solidFill>
            <a:schemeClr val="accent2"/>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C32F047C-A118-0F0B-2949-24745FB4D651}"/>
              </a:ext>
            </a:extLst>
          </p:cNvPr>
          <p:cNvSpPr/>
          <p:nvPr userDrawn="1"/>
        </p:nvSpPr>
        <p:spPr>
          <a:xfrm>
            <a:off x="10675540" y="3426631"/>
            <a:ext cx="1521719" cy="3434730"/>
          </a:xfrm>
          <a:prstGeom prst="rect">
            <a:avLst/>
          </a:prstGeom>
          <a:solidFill>
            <a:schemeClr val="accent3"/>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520700" y="4174261"/>
            <a:ext cx="6480000" cy="1010341"/>
          </a:xfrm>
        </p:spPr>
        <p:txBody>
          <a:bodyPr anchor="t" anchorCtr="0">
            <a:spAutoFit/>
          </a:bodyPr>
          <a:lstStyle>
            <a:lvl1pPr>
              <a:defRPr sz="7200">
                <a:solidFill>
                  <a:schemeClr val="accent2"/>
                </a:solidFill>
              </a:defRPr>
            </a:lvl1pPr>
          </a:lstStyle>
          <a:p>
            <a:r>
              <a:rPr lang="nl-NL"/>
              <a:t>Titel</a:t>
            </a:r>
          </a:p>
        </p:txBody>
      </p:sp>
      <p:sp>
        <p:nvSpPr>
          <p:cNvPr id="3" name="Tijdelijke aanduiding voor tekst 2">
            <a:extLst>
              <a:ext uri="{FF2B5EF4-FFF2-40B4-BE49-F238E27FC236}">
                <a16:creationId xmlns:a16="http://schemas.microsoft.com/office/drawing/2014/main" id="{6C47FB6E-44A1-D109-D6D5-AEA33EF94F12}"/>
              </a:ext>
            </a:extLst>
          </p:cNvPr>
          <p:cNvSpPr>
            <a:spLocks noGrp="1"/>
          </p:cNvSpPr>
          <p:nvPr>
            <p:ph type="body" idx="1" hasCustomPrompt="1"/>
          </p:nvPr>
        </p:nvSpPr>
        <p:spPr>
          <a:xfrm>
            <a:off x="520700" y="3901461"/>
            <a:ext cx="6480000" cy="246221"/>
          </a:xfrm>
        </p:spPr>
        <p:txBody>
          <a:bodyPr anchor="b" anchorCtr="0">
            <a:spAutoFit/>
          </a:bodyPr>
          <a:lstStyle>
            <a:lvl1pPr marL="0" indent="0">
              <a:lnSpc>
                <a:spcPct val="100000"/>
              </a:lnSpc>
              <a:buNone/>
              <a:defRPr sz="1600" b="1" cap="all"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Sectie</a:t>
            </a:r>
          </a:p>
        </p:txBody>
      </p:sp>
    </p:spTree>
    <p:extLst>
      <p:ext uri="{BB962C8B-B14F-4D97-AF65-F5344CB8AC3E}">
        <p14:creationId xmlns:p14="http://schemas.microsoft.com/office/powerpoint/2010/main" val="3004717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e Steden en regio’s">
    <p:bg>
      <p:bgPr>
        <a:solidFill>
          <a:srgbClr val="CFC0BC"/>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516BAAB4-37BE-8581-82C7-BCA06D83D9D5}"/>
              </a:ext>
            </a:extLst>
          </p:cNvPr>
          <p:cNvSpPr/>
          <p:nvPr userDrawn="1"/>
        </p:nvSpPr>
        <p:spPr>
          <a:xfrm>
            <a:off x="10675540" y="-2782"/>
            <a:ext cx="1521719" cy="3434730"/>
          </a:xfrm>
          <a:prstGeom prst="rect">
            <a:avLst/>
          </a:prstGeom>
          <a:solidFill>
            <a:srgbClr val="777B00"/>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C32F047C-A118-0F0B-2949-24745FB4D651}"/>
              </a:ext>
            </a:extLst>
          </p:cNvPr>
          <p:cNvSpPr/>
          <p:nvPr userDrawn="1"/>
        </p:nvSpPr>
        <p:spPr>
          <a:xfrm>
            <a:off x="10675540" y="3426631"/>
            <a:ext cx="1521719" cy="3434730"/>
          </a:xfrm>
          <a:prstGeom prst="rect">
            <a:avLst/>
          </a:prstGeom>
          <a:solidFill>
            <a:srgbClr val="D32B1E"/>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520700" y="4174261"/>
            <a:ext cx="6480000" cy="1010341"/>
          </a:xfrm>
        </p:spPr>
        <p:txBody>
          <a:bodyPr anchor="t" anchorCtr="0">
            <a:spAutoFit/>
          </a:bodyPr>
          <a:lstStyle>
            <a:lvl1pPr>
              <a:defRPr sz="7200">
                <a:solidFill>
                  <a:schemeClr val="tx1"/>
                </a:solidFill>
              </a:defRPr>
            </a:lvl1pPr>
          </a:lstStyle>
          <a:p>
            <a:r>
              <a:rPr lang="nl-NL"/>
              <a:t>Titel</a:t>
            </a:r>
          </a:p>
        </p:txBody>
      </p:sp>
      <p:sp>
        <p:nvSpPr>
          <p:cNvPr id="3" name="Tijdelijke aanduiding voor tekst 2">
            <a:extLst>
              <a:ext uri="{FF2B5EF4-FFF2-40B4-BE49-F238E27FC236}">
                <a16:creationId xmlns:a16="http://schemas.microsoft.com/office/drawing/2014/main" id="{6C47FB6E-44A1-D109-D6D5-AEA33EF94F12}"/>
              </a:ext>
            </a:extLst>
          </p:cNvPr>
          <p:cNvSpPr>
            <a:spLocks noGrp="1"/>
          </p:cNvSpPr>
          <p:nvPr>
            <p:ph type="body" idx="1" hasCustomPrompt="1"/>
          </p:nvPr>
        </p:nvSpPr>
        <p:spPr>
          <a:xfrm>
            <a:off x="520700" y="3901461"/>
            <a:ext cx="6480000" cy="246221"/>
          </a:xfrm>
        </p:spPr>
        <p:txBody>
          <a:bodyPr anchor="b" anchorCtr="0">
            <a:spAutoFit/>
          </a:bodyPr>
          <a:lstStyle>
            <a:lvl1pPr marL="0" indent="0">
              <a:lnSpc>
                <a:spcPct val="100000"/>
              </a:lnSpc>
              <a:buNone/>
              <a:defRPr sz="1600" b="1"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Sectie</a:t>
            </a:r>
          </a:p>
        </p:txBody>
      </p:sp>
    </p:spTree>
    <p:extLst>
      <p:ext uri="{BB962C8B-B14F-4D97-AF65-F5344CB8AC3E}">
        <p14:creationId xmlns:p14="http://schemas.microsoft.com/office/powerpoint/2010/main" val="347127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e Landbouw en natuur">
    <p:bg>
      <p:bgPr>
        <a:solidFill>
          <a:srgbClr val="275937"/>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516BAAB4-37BE-8581-82C7-BCA06D83D9D5}"/>
              </a:ext>
            </a:extLst>
          </p:cNvPr>
          <p:cNvSpPr/>
          <p:nvPr userDrawn="1"/>
        </p:nvSpPr>
        <p:spPr>
          <a:xfrm>
            <a:off x="10670281" y="-2782"/>
            <a:ext cx="1521719" cy="6860782"/>
          </a:xfrm>
          <a:prstGeom prst="rect">
            <a:avLst/>
          </a:prstGeom>
          <a:solidFill>
            <a:srgbClr val="F9E11E"/>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520700" y="4174261"/>
            <a:ext cx="6480000" cy="1010341"/>
          </a:xfrm>
        </p:spPr>
        <p:txBody>
          <a:bodyPr anchor="t" anchorCtr="0">
            <a:spAutoFit/>
          </a:bodyPr>
          <a:lstStyle>
            <a:lvl1pPr>
              <a:defRPr sz="7200">
                <a:solidFill>
                  <a:schemeClr val="bg1"/>
                </a:solidFill>
              </a:defRPr>
            </a:lvl1pPr>
          </a:lstStyle>
          <a:p>
            <a:r>
              <a:rPr lang="nl-NL"/>
              <a:t>Titel</a:t>
            </a:r>
          </a:p>
        </p:txBody>
      </p:sp>
      <p:sp>
        <p:nvSpPr>
          <p:cNvPr id="3" name="Tijdelijke aanduiding voor tekst 2">
            <a:extLst>
              <a:ext uri="{FF2B5EF4-FFF2-40B4-BE49-F238E27FC236}">
                <a16:creationId xmlns:a16="http://schemas.microsoft.com/office/drawing/2014/main" id="{6C47FB6E-44A1-D109-D6D5-AEA33EF94F12}"/>
              </a:ext>
            </a:extLst>
          </p:cNvPr>
          <p:cNvSpPr>
            <a:spLocks noGrp="1"/>
          </p:cNvSpPr>
          <p:nvPr>
            <p:ph type="body" idx="1" hasCustomPrompt="1"/>
          </p:nvPr>
        </p:nvSpPr>
        <p:spPr>
          <a:xfrm>
            <a:off x="520700" y="3901461"/>
            <a:ext cx="6480000" cy="246221"/>
          </a:xfrm>
        </p:spPr>
        <p:txBody>
          <a:bodyPr anchor="b" anchorCtr="0">
            <a:spAutoFit/>
          </a:bodyPr>
          <a:lstStyle>
            <a:lvl1pPr marL="0" indent="0">
              <a:lnSpc>
                <a:spcPct val="100000"/>
              </a:lnSpc>
              <a:buNone/>
              <a:defRPr sz="1600" b="1"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Sectie</a:t>
            </a:r>
          </a:p>
        </p:txBody>
      </p:sp>
    </p:spTree>
    <p:extLst>
      <p:ext uri="{BB962C8B-B14F-4D97-AF65-F5344CB8AC3E}">
        <p14:creationId xmlns:p14="http://schemas.microsoft.com/office/powerpoint/2010/main" val="2063012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e Energie en economie">
    <p:bg>
      <p:bgPr>
        <a:solidFill>
          <a:srgbClr val="42145F"/>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516BAAB4-37BE-8581-82C7-BCA06D83D9D5}"/>
              </a:ext>
            </a:extLst>
          </p:cNvPr>
          <p:cNvSpPr/>
          <p:nvPr userDrawn="1"/>
        </p:nvSpPr>
        <p:spPr>
          <a:xfrm>
            <a:off x="10670281" y="-2782"/>
            <a:ext cx="1521719" cy="6860782"/>
          </a:xfrm>
          <a:prstGeom prst="rect">
            <a:avLst/>
          </a:prstGeom>
          <a:solidFill>
            <a:srgbClr val="76D2B6"/>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520700" y="4174261"/>
            <a:ext cx="6480000" cy="1010341"/>
          </a:xfrm>
        </p:spPr>
        <p:txBody>
          <a:bodyPr anchor="t" anchorCtr="0">
            <a:spAutoFit/>
          </a:bodyPr>
          <a:lstStyle>
            <a:lvl1pPr>
              <a:defRPr sz="7200">
                <a:solidFill>
                  <a:srgbClr val="76D2B6"/>
                </a:solidFill>
              </a:defRPr>
            </a:lvl1pPr>
          </a:lstStyle>
          <a:p>
            <a:r>
              <a:rPr lang="nl-NL"/>
              <a:t>Titel</a:t>
            </a:r>
          </a:p>
        </p:txBody>
      </p:sp>
      <p:sp>
        <p:nvSpPr>
          <p:cNvPr id="3" name="Tijdelijke aanduiding voor tekst 2">
            <a:extLst>
              <a:ext uri="{FF2B5EF4-FFF2-40B4-BE49-F238E27FC236}">
                <a16:creationId xmlns:a16="http://schemas.microsoft.com/office/drawing/2014/main" id="{6C47FB6E-44A1-D109-D6D5-AEA33EF94F12}"/>
              </a:ext>
            </a:extLst>
          </p:cNvPr>
          <p:cNvSpPr>
            <a:spLocks noGrp="1"/>
          </p:cNvSpPr>
          <p:nvPr>
            <p:ph type="body" idx="1" hasCustomPrompt="1"/>
          </p:nvPr>
        </p:nvSpPr>
        <p:spPr>
          <a:xfrm>
            <a:off x="520700" y="3901461"/>
            <a:ext cx="6480000" cy="246221"/>
          </a:xfrm>
        </p:spPr>
        <p:txBody>
          <a:bodyPr anchor="b" anchorCtr="0">
            <a:spAutoFit/>
          </a:bodyPr>
          <a:lstStyle>
            <a:lvl1pPr marL="0" indent="0">
              <a:lnSpc>
                <a:spcPct val="100000"/>
              </a:lnSpc>
              <a:buNone/>
              <a:defRPr sz="1600" b="1" cap="all" baseline="0">
                <a:solidFill>
                  <a:srgbClr val="76D2B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Sectie</a:t>
            </a:r>
          </a:p>
        </p:txBody>
      </p:sp>
    </p:spTree>
    <p:extLst>
      <p:ext uri="{BB962C8B-B14F-4D97-AF65-F5344CB8AC3E}">
        <p14:creationId xmlns:p14="http://schemas.microsoft.com/office/powerpoint/2010/main" val="3304345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Algemeen">
    <p:bg>
      <p:bgPr>
        <a:solidFill>
          <a:schemeClr val="accent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176CA1BA-DAC6-043D-C171-5719B3FF06C3}"/>
              </a:ext>
            </a:extLst>
          </p:cNvPr>
          <p:cNvSpPr/>
          <p:nvPr userDrawn="1"/>
        </p:nvSpPr>
        <p:spPr>
          <a:xfrm>
            <a:off x="-1" y="6011614"/>
            <a:ext cx="4565701" cy="846386"/>
          </a:xfrm>
          <a:prstGeom prst="rect">
            <a:avLst/>
          </a:prstGeom>
          <a:solidFill>
            <a:srgbClr val="FFFFFF"/>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1532899" y="3096618"/>
            <a:ext cx="9000000" cy="673518"/>
          </a:xfrm>
        </p:spPr>
        <p:txBody>
          <a:bodyPr wrap="square" anchor="ctr" anchorCtr="0">
            <a:spAutoFit/>
          </a:bodyPr>
          <a:lstStyle>
            <a:lvl1pPr>
              <a:defRPr sz="4800">
                <a:solidFill>
                  <a:schemeClr val="tx1"/>
                </a:solidFill>
              </a:defRPr>
            </a:lvl1pPr>
          </a:lstStyle>
          <a:p>
            <a:r>
              <a:rPr lang="nl-NL"/>
              <a:t>Quote</a:t>
            </a:r>
          </a:p>
        </p:txBody>
      </p:sp>
      <p:sp>
        <p:nvSpPr>
          <p:cNvPr id="4" name="Tijdelijke aanduiding voor dianummer 3">
            <a:extLst>
              <a:ext uri="{FF2B5EF4-FFF2-40B4-BE49-F238E27FC236}">
                <a16:creationId xmlns:a16="http://schemas.microsoft.com/office/drawing/2014/main" id="{98C7AED4-10A7-866B-A634-8AB9EE7FE7BE}"/>
              </a:ext>
            </a:extLst>
          </p:cNvPr>
          <p:cNvSpPr>
            <a:spLocks noGrp="1"/>
          </p:cNvSpPr>
          <p:nvPr>
            <p:ph type="sldNum" sz="quarter" idx="10"/>
          </p:nvPr>
        </p:nvSpPr>
        <p:spPr/>
        <p:txBody>
          <a:bodyPr/>
          <a:lstStyle/>
          <a:p>
            <a:fld id="{BD006011-8F25-499F-BD5A-3D3F2E3D3976}" type="slidenum">
              <a:rPr lang="nl-NL" smtClean="0"/>
              <a:pPr/>
              <a:t>‹nr.›</a:t>
            </a:fld>
            <a:endParaRPr lang="nl-NL"/>
          </a:p>
        </p:txBody>
      </p:sp>
    </p:spTree>
    <p:extLst>
      <p:ext uri="{BB962C8B-B14F-4D97-AF65-F5344CB8AC3E}">
        <p14:creationId xmlns:p14="http://schemas.microsoft.com/office/powerpoint/2010/main" val="3826865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teden en regio’s">
    <p:bg>
      <p:bgPr>
        <a:solidFill>
          <a:srgbClr val="CFC0BC"/>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4617DC58-748E-A092-F503-AC086BA83073}"/>
              </a:ext>
            </a:extLst>
          </p:cNvPr>
          <p:cNvSpPr/>
          <p:nvPr userDrawn="1"/>
        </p:nvSpPr>
        <p:spPr>
          <a:xfrm>
            <a:off x="-1" y="6011614"/>
            <a:ext cx="4565701" cy="846386"/>
          </a:xfrm>
          <a:prstGeom prst="rect">
            <a:avLst/>
          </a:prstGeom>
          <a:solidFill>
            <a:srgbClr val="777B00"/>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6" name="Titel 1">
            <a:extLst>
              <a:ext uri="{FF2B5EF4-FFF2-40B4-BE49-F238E27FC236}">
                <a16:creationId xmlns:a16="http://schemas.microsoft.com/office/drawing/2014/main" id="{90C6AD32-9CF5-15BC-6EC0-E4541CA29CD3}"/>
              </a:ext>
            </a:extLst>
          </p:cNvPr>
          <p:cNvSpPr>
            <a:spLocks noGrp="1"/>
          </p:cNvSpPr>
          <p:nvPr>
            <p:ph type="title" hasCustomPrompt="1"/>
          </p:nvPr>
        </p:nvSpPr>
        <p:spPr>
          <a:xfrm>
            <a:off x="1532899" y="3096618"/>
            <a:ext cx="9000000" cy="673518"/>
          </a:xfrm>
        </p:spPr>
        <p:txBody>
          <a:bodyPr wrap="square" anchor="ctr" anchorCtr="0">
            <a:spAutoFit/>
          </a:bodyPr>
          <a:lstStyle>
            <a:lvl1pPr>
              <a:defRPr sz="4800">
                <a:solidFill>
                  <a:schemeClr val="tx1"/>
                </a:solidFill>
              </a:defRPr>
            </a:lvl1pPr>
          </a:lstStyle>
          <a:p>
            <a:r>
              <a:rPr lang="nl-NL"/>
              <a:t>Quote</a:t>
            </a:r>
          </a:p>
        </p:txBody>
      </p:sp>
      <p:sp>
        <p:nvSpPr>
          <p:cNvPr id="7" name="Tijdelijke aanduiding voor dianummer 6">
            <a:extLst>
              <a:ext uri="{FF2B5EF4-FFF2-40B4-BE49-F238E27FC236}">
                <a16:creationId xmlns:a16="http://schemas.microsoft.com/office/drawing/2014/main" id="{09D3FF06-7FF0-E673-EEF0-B23B1ED4AE22}"/>
              </a:ext>
            </a:extLst>
          </p:cNvPr>
          <p:cNvSpPr>
            <a:spLocks noGrp="1"/>
          </p:cNvSpPr>
          <p:nvPr>
            <p:ph type="sldNum" sz="quarter" idx="10"/>
          </p:nvPr>
        </p:nvSpPr>
        <p:spPr/>
        <p:txBody>
          <a:bodyPr/>
          <a:lstStyle>
            <a:lvl1pPr>
              <a:defRPr>
                <a:solidFill>
                  <a:schemeClr val="bg1"/>
                </a:solidFill>
              </a:defRPr>
            </a:lvl1pPr>
          </a:lstStyle>
          <a:p>
            <a:fld id="{BD006011-8F25-499F-BD5A-3D3F2E3D3976}" type="slidenum">
              <a:rPr lang="nl-NL" smtClean="0"/>
              <a:pPr/>
              <a:t>‹nr.›</a:t>
            </a:fld>
            <a:endParaRPr lang="nl-NL"/>
          </a:p>
        </p:txBody>
      </p:sp>
    </p:spTree>
    <p:extLst>
      <p:ext uri="{BB962C8B-B14F-4D97-AF65-F5344CB8AC3E}">
        <p14:creationId xmlns:p14="http://schemas.microsoft.com/office/powerpoint/2010/main" val="1683426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Landbouw en natuur">
    <p:bg>
      <p:bgPr>
        <a:solidFill>
          <a:srgbClr val="275937"/>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709D54C6-0E91-70A0-E2A9-59D4467E357F}"/>
              </a:ext>
            </a:extLst>
          </p:cNvPr>
          <p:cNvSpPr/>
          <p:nvPr userDrawn="1"/>
        </p:nvSpPr>
        <p:spPr>
          <a:xfrm>
            <a:off x="-1" y="6011614"/>
            <a:ext cx="4565701" cy="846386"/>
          </a:xfrm>
          <a:prstGeom prst="rect">
            <a:avLst/>
          </a:prstGeom>
          <a:solidFill>
            <a:srgbClr val="8FCAE7"/>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6" name="Titel 1">
            <a:extLst>
              <a:ext uri="{FF2B5EF4-FFF2-40B4-BE49-F238E27FC236}">
                <a16:creationId xmlns:a16="http://schemas.microsoft.com/office/drawing/2014/main" id="{CB2E79FC-6AEE-0770-6454-5ACB81EE9F29}"/>
              </a:ext>
            </a:extLst>
          </p:cNvPr>
          <p:cNvSpPr>
            <a:spLocks noGrp="1"/>
          </p:cNvSpPr>
          <p:nvPr>
            <p:ph type="title" hasCustomPrompt="1"/>
          </p:nvPr>
        </p:nvSpPr>
        <p:spPr>
          <a:xfrm>
            <a:off x="1532899" y="3096618"/>
            <a:ext cx="9000000" cy="673518"/>
          </a:xfrm>
        </p:spPr>
        <p:txBody>
          <a:bodyPr wrap="square" anchor="ctr" anchorCtr="0">
            <a:spAutoFit/>
          </a:bodyPr>
          <a:lstStyle>
            <a:lvl1pPr>
              <a:defRPr sz="4800">
                <a:solidFill>
                  <a:srgbClr val="8FCAE7"/>
                </a:solidFill>
              </a:defRPr>
            </a:lvl1pPr>
          </a:lstStyle>
          <a:p>
            <a:r>
              <a:rPr lang="nl-NL"/>
              <a:t>Quote</a:t>
            </a:r>
          </a:p>
        </p:txBody>
      </p:sp>
      <p:sp>
        <p:nvSpPr>
          <p:cNvPr id="7" name="Tijdelijke aanduiding voor dianummer 6">
            <a:extLst>
              <a:ext uri="{FF2B5EF4-FFF2-40B4-BE49-F238E27FC236}">
                <a16:creationId xmlns:a16="http://schemas.microsoft.com/office/drawing/2014/main" id="{53B831DB-A363-20AF-B28B-C5EFD6070981}"/>
              </a:ext>
            </a:extLst>
          </p:cNvPr>
          <p:cNvSpPr>
            <a:spLocks noGrp="1"/>
          </p:cNvSpPr>
          <p:nvPr>
            <p:ph type="sldNum" sz="quarter" idx="10"/>
          </p:nvPr>
        </p:nvSpPr>
        <p:spPr/>
        <p:txBody>
          <a:bodyPr/>
          <a:lstStyle>
            <a:lvl1pPr>
              <a:defRPr>
                <a:solidFill>
                  <a:srgbClr val="275937"/>
                </a:solidFill>
              </a:defRPr>
            </a:lvl1pPr>
          </a:lstStyle>
          <a:p>
            <a:fld id="{BD006011-8F25-499F-BD5A-3D3F2E3D3976}" type="slidenum">
              <a:rPr lang="nl-NL" smtClean="0"/>
              <a:pPr/>
              <a:t>‹nr.›</a:t>
            </a:fld>
            <a:endParaRPr lang="nl-NL"/>
          </a:p>
        </p:txBody>
      </p:sp>
    </p:spTree>
    <p:extLst>
      <p:ext uri="{BB962C8B-B14F-4D97-AF65-F5344CB8AC3E}">
        <p14:creationId xmlns:p14="http://schemas.microsoft.com/office/powerpoint/2010/main" val="3416755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Energie en economie">
    <p:bg>
      <p:bgPr>
        <a:solidFill>
          <a:srgbClr val="42145F"/>
        </a:solidFill>
        <a:effectLst/>
      </p:bgPr>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9AC9B8B2-0127-EB3B-9A23-488DDF1EB7E8}"/>
              </a:ext>
            </a:extLst>
          </p:cNvPr>
          <p:cNvSpPr/>
          <p:nvPr userDrawn="1"/>
        </p:nvSpPr>
        <p:spPr>
          <a:xfrm>
            <a:off x="-1" y="6011614"/>
            <a:ext cx="4565701" cy="846386"/>
          </a:xfrm>
          <a:prstGeom prst="rect">
            <a:avLst/>
          </a:prstGeom>
          <a:solidFill>
            <a:srgbClr val="76D2B6"/>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8" name="Titel 1">
            <a:extLst>
              <a:ext uri="{FF2B5EF4-FFF2-40B4-BE49-F238E27FC236}">
                <a16:creationId xmlns:a16="http://schemas.microsoft.com/office/drawing/2014/main" id="{DBBF1E39-B048-B0FA-BC72-5DF8C228F4DC}"/>
              </a:ext>
            </a:extLst>
          </p:cNvPr>
          <p:cNvSpPr>
            <a:spLocks noGrp="1"/>
          </p:cNvSpPr>
          <p:nvPr>
            <p:ph type="title" hasCustomPrompt="1"/>
          </p:nvPr>
        </p:nvSpPr>
        <p:spPr>
          <a:xfrm>
            <a:off x="1532899" y="3096618"/>
            <a:ext cx="9000000" cy="673518"/>
          </a:xfrm>
        </p:spPr>
        <p:txBody>
          <a:bodyPr wrap="square" anchor="ctr" anchorCtr="0">
            <a:spAutoFit/>
          </a:bodyPr>
          <a:lstStyle>
            <a:lvl1pPr>
              <a:defRPr sz="4800">
                <a:solidFill>
                  <a:srgbClr val="76D2B6"/>
                </a:solidFill>
              </a:defRPr>
            </a:lvl1pPr>
          </a:lstStyle>
          <a:p>
            <a:r>
              <a:rPr lang="nl-NL"/>
              <a:t>Quote</a:t>
            </a:r>
          </a:p>
        </p:txBody>
      </p:sp>
      <p:sp>
        <p:nvSpPr>
          <p:cNvPr id="9" name="Tijdelijke aanduiding voor dianummer 8">
            <a:extLst>
              <a:ext uri="{FF2B5EF4-FFF2-40B4-BE49-F238E27FC236}">
                <a16:creationId xmlns:a16="http://schemas.microsoft.com/office/drawing/2014/main" id="{EA8FD54E-B5DB-A987-0B5C-30A725E91D86}"/>
              </a:ext>
            </a:extLst>
          </p:cNvPr>
          <p:cNvSpPr>
            <a:spLocks noGrp="1"/>
          </p:cNvSpPr>
          <p:nvPr>
            <p:ph type="sldNum" sz="quarter" idx="10"/>
          </p:nvPr>
        </p:nvSpPr>
        <p:spPr/>
        <p:txBody>
          <a:bodyPr/>
          <a:lstStyle>
            <a:lvl1pPr>
              <a:defRPr>
                <a:solidFill>
                  <a:schemeClr val="bg1"/>
                </a:solidFill>
              </a:defRPr>
            </a:lvl1pPr>
          </a:lstStyle>
          <a:p>
            <a:fld id="{BD006011-8F25-499F-BD5A-3D3F2E3D3976}" type="slidenum">
              <a:rPr lang="nl-NL" smtClean="0"/>
              <a:pPr/>
              <a:t>‹nr.›</a:t>
            </a:fld>
            <a:endParaRPr lang="nl-NL"/>
          </a:p>
        </p:txBody>
      </p:sp>
    </p:spTree>
    <p:extLst>
      <p:ext uri="{BB962C8B-B14F-4D97-AF65-F5344CB8AC3E}">
        <p14:creationId xmlns:p14="http://schemas.microsoft.com/office/powerpoint/2010/main" val="2959795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accent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5B08FA74-DDE4-6E4D-C246-88060A9C54B4}"/>
              </a:ext>
            </a:extLst>
          </p:cNvPr>
          <p:cNvSpPr>
            <a:spLocks noGrp="1"/>
          </p:cNvSpPr>
          <p:nvPr>
            <p:ph type="title"/>
          </p:nvPr>
        </p:nvSpPr>
        <p:spPr>
          <a:xfrm>
            <a:off x="457684" y="3176431"/>
            <a:ext cx="7200000" cy="505138"/>
          </a:xfrm>
        </p:spPr>
        <p:txBody>
          <a:bodyPr anchor="ctr" anchorCtr="0"/>
          <a:lstStyle/>
          <a:p>
            <a:r>
              <a:rPr lang="nl-NL"/>
              <a:t>Klik om stijl te bewerken</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Tree>
    <p:extLst>
      <p:ext uri="{BB962C8B-B14F-4D97-AF65-F5344CB8AC3E}">
        <p14:creationId xmlns:p14="http://schemas.microsoft.com/office/powerpoint/2010/main" val="371694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 diap">
    <p:bg>
      <p:bgPr>
        <a:solidFill>
          <a:schemeClr val="accent1"/>
        </a:solidFill>
        <a:effectLst/>
      </p:bgPr>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bg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5B08FA74-DDE4-6E4D-C246-88060A9C54B4}"/>
              </a:ext>
            </a:extLst>
          </p:cNvPr>
          <p:cNvSpPr>
            <a:spLocks noGrp="1"/>
          </p:cNvSpPr>
          <p:nvPr>
            <p:ph type="title"/>
          </p:nvPr>
        </p:nvSpPr>
        <p:spPr>
          <a:xfrm>
            <a:off x="457684" y="3176431"/>
            <a:ext cx="7200000" cy="505138"/>
          </a:xfrm>
        </p:spPr>
        <p:txBody>
          <a:bodyPr anchor="ctr" anchorCtr="0"/>
          <a:lstStyle/>
          <a:p>
            <a:r>
              <a:rPr lang="nl-NL"/>
              <a:t>Klik om stijl te bewerken</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Tree>
    <p:extLst>
      <p:ext uri="{BB962C8B-B14F-4D97-AF65-F5344CB8AC3E}">
        <p14:creationId xmlns:p14="http://schemas.microsoft.com/office/powerpoint/2010/main" val="38968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ver Steden en regio’s - 2">
    <p:spTree>
      <p:nvGrpSpPr>
        <p:cNvPr id="1" name=""/>
        <p:cNvGrpSpPr/>
        <p:nvPr/>
      </p:nvGrpSpPr>
      <p:grpSpPr>
        <a:xfrm>
          <a:off x="0" y="0"/>
          <a:ext cx="0" cy="0"/>
          <a:chOff x="0" y="0"/>
          <a:chExt cx="0" cy="0"/>
        </a:xfrm>
      </p:grpSpPr>
      <p:sp>
        <p:nvSpPr>
          <p:cNvPr id="104" name="Rectangle"/>
          <p:cNvSpPr/>
          <p:nvPr/>
        </p:nvSpPr>
        <p:spPr>
          <a:xfrm>
            <a:off x="-447" y="1"/>
            <a:ext cx="6099275" cy="6004868"/>
          </a:xfrm>
          <a:prstGeom prst="rect">
            <a:avLst/>
          </a:prstGeom>
          <a:solidFill>
            <a:srgbClr val="CFC0BC"/>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05" name="Rectangle"/>
          <p:cNvSpPr/>
          <p:nvPr/>
        </p:nvSpPr>
        <p:spPr>
          <a:xfrm>
            <a:off x="6084587" y="5879939"/>
            <a:ext cx="5044888" cy="978062"/>
          </a:xfrm>
          <a:prstGeom prst="rect">
            <a:avLst/>
          </a:prstGeom>
          <a:solidFill>
            <a:srgbClr val="D32B1E"/>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06" name="Rectangle"/>
          <p:cNvSpPr/>
          <p:nvPr/>
        </p:nvSpPr>
        <p:spPr>
          <a:xfrm>
            <a:off x="10656589" y="5879939"/>
            <a:ext cx="1535412" cy="978062"/>
          </a:xfrm>
          <a:prstGeom prst="rect">
            <a:avLst/>
          </a:prstGeom>
          <a:solidFill>
            <a:srgbClr val="777B00"/>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107" name="Graphic 24" descr="Graphic 24"/>
          <p:cNvPicPr>
            <a:picLocks noChangeAspect="1"/>
          </p:cNvPicPr>
          <p:nvPr/>
        </p:nvPicPr>
        <p:blipFill>
          <a:blip r:embed="rId2"/>
          <a:stretch>
            <a:fillRect/>
          </a:stretch>
        </p:blipFill>
        <p:spPr>
          <a:xfrm>
            <a:off x="309780" y="6261513"/>
            <a:ext cx="1714917" cy="331201"/>
          </a:xfrm>
          <a:prstGeom prst="rect">
            <a:avLst/>
          </a:prstGeom>
          <a:ln w="12700">
            <a:miter lim="400000"/>
          </a:ln>
        </p:spPr>
      </p:pic>
      <p:sp>
        <p:nvSpPr>
          <p:cNvPr id="108" name="Titel"/>
          <p:cNvSpPr txBox="1">
            <a:spLocks noGrp="1"/>
          </p:cNvSpPr>
          <p:nvPr>
            <p:ph type="title" hasCustomPrompt="1"/>
          </p:nvPr>
        </p:nvSpPr>
        <p:spPr>
          <a:xfrm>
            <a:off x="353284" y="2827949"/>
            <a:ext cx="5040001" cy="738665"/>
          </a:xfrm>
          <a:prstGeom prst="rect">
            <a:avLst/>
          </a:prstGeom>
        </p:spPr>
        <p:txBody>
          <a:bodyPr>
            <a:normAutofit/>
          </a:bodyPr>
          <a:lstStyle>
            <a:lvl1pPr>
              <a:lnSpc>
                <a:spcPct val="100000"/>
              </a:lnSpc>
              <a:defRPr sz="4800"/>
            </a:lvl1pPr>
          </a:lstStyle>
          <a:p>
            <a:r>
              <a:t>Titel</a:t>
            </a:r>
          </a:p>
        </p:txBody>
      </p:sp>
      <p:sp>
        <p:nvSpPr>
          <p:cNvPr id="109" name="Hoofdtekst - niveau één…"/>
          <p:cNvSpPr txBox="1">
            <a:spLocks noGrp="1"/>
          </p:cNvSpPr>
          <p:nvPr>
            <p:ph type="body" sz="quarter" idx="1" hasCustomPrompt="1"/>
          </p:nvPr>
        </p:nvSpPr>
        <p:spPr>
          <a:xfrm>
            <a:off x="330200" y="2412651"/>
            <a:ext cx="5040001" cy="246222"/>
          </a:xfrm>
          <a:prstGeom prst="rect">
            <a:avLst/>
          </a:prstGeom>
        </p:spPr>
        <p:txBody>
          <a:bodyPr anchor="b">
            <a:normAutofit/>
          </a:bodyPr>
          <a:lstStyle>
            <a:lvl1pPr>
              <a:lnSpc>
                <a:spcPct val="100000"/>
              </a:lnSpc>
              <a:defRPr sz="1600" b="1" cap="all"/>
            </a:lvl1pPr>
            <a:lvl2pPr marL="0" indent="457200">
              <a:lnSpc>
                <a:spcPct val="100000"/>
              </a:lnSpc>
              <a:buSzTx/>
              <a:buNone/>
              <a:defRPr sz="1600" b="1" cap="all"/>
            </a:lvl2pPr>
            <a:lvl3pPr marL="0" indent="914400">
              <a:lnSpc>
                <a:spcPct val="100000"/>
              </a:lnSpc>
              <a:buSzTx/>
              <a:buNone/>
              <a:defRPr sz="1600" b="1" cap="all"/>
            </a:lvl3pPr>
            <a:lvl4pPr marL="0" indent="1371600">
              <a:lnSpc>
                <a:spcPct val="100000"/>
              </a:lnSpc>
              <a:buSzTx/>
              <a:buNone/>
              <a:defRPr sz="1600" b="1" cap="all"/>
            </a:lvl4pPr>
            <a:lvl5pPr marL="0" indent="1828800">
              <a:lnSpc>
                <a:spcPct val="100000"/>
              </a:lnSpc>
              <a:buSzTx/>
              <a:buNone/>
              <a:defRPr sz="1600" b="1" cap="all"/>
            </a:lvl5pPr>
          </a:lstStyle>
          <a:p>
            <a:r>
              <a:t>subtitel</a:t>
            </a:r>
          </a:p>
          <a:p>
            <a:pPr lvl="1"/>
            <a:endParaRPr/>
          </a:p>
          <a:p>
            <a:pPr lvl="2"/>
            <a:endParaRPr/>
          </a:p>
          <a:p>
            <a:pPr lvl="3"/>
            <a:endParaRPr/>
          </a:p>
          <a:p>
            <a:pPr lvl="4"/>
            <a:endParaRPr/>
          </a:p>
        </p:txBody>
      </p:sp>
      <p:sp>
        <p:nvSpPr>
          <p:cNvPr id="110" name="Tijdelijke aanduiding voor afbeelding 20"/>
          <p:cNvSpPr>
            <a:spLocks noGrp="1"/>
          </p:cNvSpPr>
          <p:nvPr>
            <p:ph type="pic" idx="21"/>
          </p:nvPr>
        </p:nvSpPr>
        <p:spPr>
          <a:xfrm>
            <a:off x="6092526" y="0"/>
            <a:ext cx="6099475" cy="6004869"/>
          </a:xfrm>
          <a:prstGeom prst="rect">
            <a:avLst/>
          </a:prstGeom>
        </p:spPr>
        <p:txBody>
          <a:bodyPr lIns="91439" tIns="45719" rIns="91439" bIns="45719"/>
          <a:lstStyle/>
          <a:p>
            <a:endParaRPr/>
          </a:p>
        </p:txBody>
      </p:sp>
      <p:sp>
        <p:nvSpPr>
          <p:cNvPr id="111" name="Tijdelijke aanduiding voor tekst 32"/>
          <p:cNvSpPr>
            <a:spLocks noGrp="1"/>
          </p:cNvSpPr>
          <p:nvPr>
            <p:ph type="body" sz="quarter" idx="22" hasCustomPrompt="1"/>
          </p:nvPr>
        </p:nvSpPr>
        <p:spPr>
          <a:xfrm>
            <a:off x="6415235" y="6217553"/>
            <a:ext cx="3960002" cy="228782"/>
          </a:xfrm>
          <a:prstGeom prst="rect">
            <a:avLst/>
          </a:prstGeom>
        </p:spPr>
        <p:txBody>
          <a:bodyPr>
            <a:normAutofit/>
          </a:bodyPr>
          <a:lstStyle>
            <a:lvl1pPr>
              <a:defRPr sz="1400" b="1">
                <a:solidFill>
                  <a:schemeClr val="accent1">
                    <a:hueOff val="-9771429"/>
                    <a:satOff val="-43750"/>
                    <a:lumOff val="6274"/>
                  </a:schemeClr>
                </a:solidFill>
              </a:defRPr>
            </a:lvl1pPr>
          </a:lstStyle>
          <a:p>
            <a:r>
              <a:t>Naam</a:t>
            </a:r>
          </a:p>
        </p:txBody>
      </p:sp>
      <p:sp>
        <p:nvSpPr>
          <p:cNvPr id="112" name="Tijdelijke aanduiding voor tekst 32"/>
          <p:cNvSpPr>
            <a:spLocks noGrp="1"/>
          </p:cNvSpPr>
          <p:nvPr>
            <p:ph type="body" sz="quarter" idx="23" hasCustomPrompt="1"/>
          </p:nvPr>
        </p:nvSpPr>
        <p:spPr>
          <a:xfrm>
            <a:off x="6415235" y="6425832"/>
            <a:ext cx="3960002" cy="228782"/>
          </a:xfrm>
          <a:prstGeom prst="rect">
            <a:avLst/>
          </a:prstGeom>
        </p:spPr>
        <p:txBody>
          <a:bodyPr>
            <a:normAutofit/>
          </a:bodyPr>
          <a:lstStyle>
            <a:lvl1pPr defTabSz="877823">
              <a:defRPr sz="1344">
                <a:solidFill>
                  <a:schemeClr val="accent1">
                    <a:hueOff val="-9771429"/>
                    <a:satOff val="-43750"/>
                    <a:lumOff val="6274"/>
                  </a:schemeClr>
                </a:solidFill>
              </a:defRPr>
            </a:lvl1pPr>
          </a:lstStyle>
          <a:p>
            <a:r>
              <a:t>Functie</a:t>
            </a:r>
          </a:p>
        </p:txBody>
      </p:sp>
      <p:sp>
        <p:nvSpPr>
          <p:cNvPr id="113" name="Tijdelijke aanduiding voor tekst 32"/>
          <p:cNvSpPr>
            <a:spLocks noGrp="1"/>
          </p:cNvSpPr>
          <p:nvPr>
            <p:ph type="body" sz="quarter" idx="24" hasCustomPrompt="1"/>
          </p:nvPr>
        </p:nvSpPr>
        <p:spPr>
          <a:xfrm>
            <a:off x="10860236" y="6326773"/>
            <a:ext cx="900001" cy="153889"/>
          </a:xfrm>
          <a:prstGeom prst="rect">
            <a:avLst/>
          </a:prstGeom>
        </p:spPr>
        <p:txBody>
          <a:bodyPr>
            <a:normAutofit/>
          </a:bodyPr>
          <a:lstStyle>
            <a:lvl1pPr defTabSz="832104">
              <a:lnSpc>
                <a:spcPct val="100000"/>
              </a:lnSpc>
              <a:defRPr sz="910">
                <a:solidFill>
                  <a:srgbClr val="CFC0BC"/>
                </a:solidFill>
              </a:defRPr>
            </a:lvl1pPr>
          </a:lstStyle>
          <a:p>
            <a:r>
              <a:t>Datum</a:t>
            </a:r>
          </a:p>
        </p:txBody>
      </p:sp>
      <p:pic>
        <p:nvPicPr>
          <p:cNvPr id="114" name="Graphic 19" descr="Graphic 19"/>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115"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en Object">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accent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3" name="Titel 1">
            <a:extLst>
              <a:ext uri="{FF2B5EF4-FFF2-40B4-BE49-F238E27FC236}">
                <a16:creationId xmlns:a16="http://schemas.microsoft.com/office/drawing/2014/main" id="{2FAA08E9-6F98-5B9C-FCB9-EA6F29037BB2}"/>
              </a:ext>
            </a:extLst>
          </p:cNvPr>
          <p:cNvSpPr>
            <a:spLocks noGrp="1"/>
          </p:cNvSpPr>
          <p:nvPr>
            <p:ph type="title"/>
          </p:nvPr>
        </p:nvSpPr>
        <p:spPr>
          <a:xfrm>
            <a:off x="457684" y="3204483"/>
            <a:ext cx="5760000" cy="449034"/>
          </a:xfrm>
        </p:spPr>
        <p:txBody>
          <a:bodyPr anchor="ctr" anchorCtr="0"/>
          <a:lstStyle>
            <a:lvl1pPr>
              <a:defRPr sz="3200"/>
            </a:lvl1pPr>
          </a:lstStyle>
          <a:p>
            <a:r>
              <a:rPr lang="nl-NL"/>
              <a:t>Klik om stijl te bewerken</a:t>
            </a:r>
          </a:p>
        </p:txBody>
      </p:sp>
      <p:sp>
        <p:nvSpPr>
          <p:cNvPr id="2" name="Tijdelijke aanduiding voor inhoud 3">
            <a:extLst>
              <a:ext uri="{FF2B5EF4-FFF2-40B4-BE49-F238E27FC236}">
                <a16:creationId xmlns:a16="http://schemas.microsoft.com/office/drawing/2014/main" id="{BE0F41D1-21A2-0EAA-CC15-FA76434B9C73}"/>
              </a:ext>
            </a:extLst>
          </p:cNvPr>
          <p:cNvSpPr>
            <a:spLocks noGrp="1"/>
          </p:cNvSpPr>
          <p:nvPr>
            <p:ph sz="quarter" idx="14" hasCustomPrompt="1"/>
          </p:nvPr>
        </p:nvSpPr>
        <p:spPr>
          <a:xfrm>
            <a:off x="6523383" y="819000"/>
            <a:ext cx="5220000" cy="5220000"/>
          </a:xfrm>
        </p:spPr>
        <p:txBody>
          <a:bodyPr anchor="ctr" anchorCtr="0"/>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a:t>Voeg één van de soorten inhoud in, zoals een grafiek of tabel, door op het corresponderende pictogram te klikken, of typ je tekst</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081553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en Object - diap">
    <p:bg>
      <p:bgPr>
        <a:solidFill>
          <a:schemeClr val="accent1"/>
        </a:solidFill>
        <a:effectLst/>
      </p:bgPr>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bg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5B08FA74-DDE4-6E4D-C246-88060A9C54B4}"/>
              </a:ext>
            </a:extLst>
          </p:cNvPr>
          <p:cNvSpPr>
            <a:spLocks noGrp="1"/>
          </p:cNvSpPr>
          <p:nvPr>
            <p:ph type="title"/>
          </p:nvPr>
        </p:nvSpPr>
        <p:spPr>
          <a:xfrm>
            <a:off x="457684" y="3204483"/>
            <a:ext cx="5760000" cy="449034"/>
          </a:xfrm>
        </p:spPr>
        <p:txBody>
          <a:bodyPr anchor="ctr" anchorCtr="0"/>
          <a:lstStyle>
            <a:lvl1pPr>
              <a:defRPr sz="3200"/>
            </a:lvl1pPr>
          </a:lstStyle>
          <a:p>
            <a:r>
              <a:rPr lang="nl-NL"/>
              <a:t>Klik om stijl te bewerken</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8" name="Tijdelijke aanduiding voor inhoud 3">
            <a:extLst>
              <a:ext uri="{FF2B5EF4-FFF2-40B4-BE49-F238E27FC236}">
                <a16:creationId xmlns:a16="http://schemas.microsoft.com/office/drawing/2014/main" id="{08BD8E7E-1A47-81C3-0EFB-8E4EF1345428}"/>
              </a:ext>
            </a:extLst>
          </p:cNvPr>
          <p:cNvSpPr>
            <a:spLocks noGrp="1"/>
          </p:cNvSpPr>
          <p:nvPr>
            <p:ph sz="quarter" idx="14" hasCustomPrompt="1"/>
          </p:nvPr>
        </p:nvSpPr>
        <p:spPr>
          <a:xfrm>
            <a:off x="6523383" y="819000"/>
            <a:ext cx="5220000" cy="5220000"/>
          </a:xfrm>
        </p:spPr>
        <p:txBody>
          <a:bodyPr anchor="ctr" anchorCtr="0"/>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a:t>Voeg één van de soorten inhoud in, zoals een grafiek of tabel, door op het corresponderende pictogram te klikken, of typ je tekst</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60778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accent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5B08FA74-DDE4-6E4D-C246-88060A9C54B4}"/>
              </a:ext>
            </a:extLst>
          </p:cNvPr>
          <p:cNvSpPr>
            <a:spLocks noGrp="1"/>
          </p:cNvSpPr>
          <p:nvPr>
            <p:ph type="title" hasCustomPrompt="1"/>
          </p:nvPr>
        </p:nvSpPr>
        <p:spPr>
          <a:xfrm>
            <a:off x="457684" y="3092241"/>
            <a:ext cx="4140000" cy="673518"/>
          </a:xfrm>
        </p:spPr>
        <p:txBody>
          <a:bodyPr anchor="ctr" anchorCtr="0"/>
          <a:lstStyle>
            <a:lvl1pPr>
              <a:defRPr sz="4800"/>
            </a:lvl1pPr>
          </a:lstStyle>
          <a:p>
            <a:r>
              <a:rPr lang="nl-NL"/>
              <a:t>Titel</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8" name="Tijdelijke aanduiding voor tekst 7">
            <a:extLst>
              <a:ext uri="{FF2B5EF4-FFF2-40B4-BE49-F238E27FC236}">
                <a16:creationId xmlns:a16="http://schemas.microsoft.com/office/drawing/2014/main" id="{101A64DB-75C3-31D6-3426-7196AADF5D24}"/>
              </a:ext>
            </a:extLst>
          </p:cNvPr>
          <p:cNvSpPr>
            <a:spLocks noGrp="1"/>
          </p:cNvSpPr>
          <p:nvPr>
            <p:ph type="body" sz="quarter" idx="13"/>
          </p:nvPr>
        </p:nvSpPr>
        <p:spPr>
          <a:xfrm>
            <a:off x="6092597" y="2217258"/>
            <a:ext cx="5580000" cy="2423484"/>
          </a:xfrm>
        </p:spPr>
        <p:txBody>
          <a:bodyPr>
            <a:spAutoFit/>
          </a:bodyPr>
          <a:lstStyle>
            <a:lvl1pPr marL="342900" indent="-342900">
              <a:buFont typeface="Arial" panose="020B0604020202020204" pitchFamily="34" charset="0"/>
              <a:buChar char="•"/>
              <a:defRPr/>
            </a:lvl1pPr>
            <a:lvl2pPr marL="541338" indent="-266700">
              <a:defRPr/>
            </a:lvl2pPr>
            <a:lvl3pPr marL="808038" indent="-274638">
              <a:defRPr/>
            </a:lvl3pPr>
            <a:lvl4pPr marL="1074738" indent="-266700">
              <a:defRPr/>
            </a:lvl4pPr>
            <a:lvl5pPr marL="1341438" indent="-2667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63823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en tekst - diap">
    <p:bg>
      <p:bgPr>
        <a:solidFill>
          <a:schemeClr val="accent1"/>
        </a:solidFill>
        <a:effectLst/>
      </p:bgPr>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bg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3" name="Titel 1">
            <a:extLst>
              <a:ext uri="{FF2B5EF4-FFF2-40B4-BE49-F238E27FC236}">
                <a16:creationId xmlns:a16="http://schemas.microsoft.com/office/drawing/2014/main" id="{9345FDBB-5684-318B-7171-BD6DDB72F62A}"/>
              </a:ext>
            </a:extLst>
          </p:cNvPr>
          <p:cNvSpPr>
            <a:spLocks noGrp="1"/>
          </p:cNvSpPr>
          <p:nvPr>
            <p:ph type="title" hasCustomPrompt="1"/>
          </p:nvPr>
        </p:nvSpPr>
        <p:spPr>
          <a:xfrm>
            <a:off x="457684" y="3092241"/>
            <a:ext cx="4140000" cy="673518"/>
          </a:xfrm>
        </p:spPr>
        <p:txBody>
          <a:bodyPr anchor="ctr" anchorCtr="0"/>
          <a:lstStyle>
            <a:lvl1pPr>
              <a:defRPr sz="4800"/>
            </a:lvl1pPr>
          </a:lstStyle>
          <a:p>
            <a:r>
              <a:rPr lang="nl-NL"/>
              <a:t>Titel</a:t>
            </a:r>
          </a:p>
        </p:txBody>
      </p:sp>
      <p:sp>
        <p:nvSpPr>
          <p:cNvPr id="4" name="Tijdelijke aanduiding voor tekst 7">
            <a:extLst>
              <a:ext uri="{FF2B5EF4-FFF2-40B4-BE49-F238E27FC236}">
                <a16:creationId xmlns:a16="http://schemas.microsoft.com/office/drawing/2014/main" id="{AC73588C-5106-C9EC-ACCF-A130D2292AAA}"/>
              </a:ext>
            </a:extLst>
          </p:cNvPr>
          <p:cNvSpPr>
            <a:spLocks noGrp="1"/>
          </p:cNvSpPr>
          <p:nvPr>
            <p:ph type="body" sz="quarter" idx="13"/>
          </p:nvPr>
        </p:nvSpPr>
        <p:spPr>
          <a:xfrm>
            <a:off x="6092597" y="2217258"/>
            <a:ext cx="5580000" cy="2423484"/>
          </a:xfrm>
        </p:spPr>
        <p:txBody>
          <a:bodyPr>
            <a:spAutoFit/>
          </a:bodyPr>
          <a:lstStyle>
            <a:lvl1pPr marL="342900" indent="-342900">
              <a:buFont typeface="Arial" panose="020B0604020202020204" pitchFamily="34" charset="0"/>
              <a:buChar char="•"/>
              <a:defRPr/>
            </a:lvl1pPr>
            <a:lvl2pPr marL="541338" indent="-266700">
              <a:defRPr/>
            </a:lvl2pPr>
            <a:lvl3pPr marL="808038" indent="-274638">
              <a:defRPr/>
            </a:lvl3pPr>
            <a:lvl4pPr marL="1074738" indent="-266700">
              <a:defRPr/>
            </a:lvl4pPr>
            <a:lvl5pPr marL="1341438" indent="-2667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16485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en 3/4 afbeelding - 1">
    <p:bg>
      <p:bgPr>
        <a:solidFill>
          <a:schemeClr val="accent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47F3BC83-AF72-D9CC-30AF-50FD4B550CEE}"/>
              </a:ext>
            </a:extLst>
          </p:cNvPr>
          <p:cNvSpPr/>
          <p:nvPr userDrawn="1"/>
        </p:nvSpPr>
        <p:spPr>
          <a:xfrm>
            <a:off x="3048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5" name="Tijdelijke aanduiding voor tekst 4">
            <a:extLst>
              <a:ext uri="{FF2B5EF4-FFF2-40B4-BE49-F238E27FC236}">
                <a16:creationId xmlns:a16="http://schemas.microsoft.com/office/drawing/2014/main" id="{753E3D4A-8678-183F-56EC-B6BED0504FEF}"/>
              </a:ext>
            </a:extLst>
          </p:cNvPr>
          <p:cNvSpPr>
            <a:spLocks noGrp="1"/>
          </p:cNvSpPr>
          <p:nvPr>
            <p:ph type="body" sz="quarter" idx="13"/>
          </p:nvPr>
        </p:nvSpPr>
        <p:spPr>
          <a:xfrm>
            <a:off x="457684" y="1719000"/>
            <a:ext cx="2268000" cy="3420000"/>
          </a:xfrm>
        </p:spPr>
        <p:txBody>
          <a:bodyPr anchor="ctr" anchorCtr="0"/>
          <a:lstStyle>
            <a:lvl1pPr>
              <a:defRPr sz="2000"/>
            </a:lvl1pPr>
            <a:lvl2pPr>
              <a:defRPr sz="2000"/>
            </a:lvl2pPr>
            <a:lvl3pPr>
              <a:defRPr sz="20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10">
            <a:extLst>
              <a:ext uri="{FF2B5EF4-FFF2-40B4-BE49-F238E27FC236}">
                <a16:creationId xmlns:a16="http://schemas.microsoft.com/office/drawing/2014/main" id="{AB1B5131-7D2F-E925-55EB-F8F34BAC7597}"/>
              </a:ext>
            </a:extLst>
          </p:cNvPr>
          <p:cNvSpPr>
            <a:spLocks noGrp="1"/>
          </p:cNvSpPr>
          <p:nvPr>
            <p:ph type="pic" sz="quarter" idx="14"/>
          </p:nvPr>
        </p:nvSpPr>
        <p:spPr>
          <a:xfrm>
            <a:off x="3048000" y="0"/>
            <a:ext cx="9144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2243918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en 3/4 afbeelding - 2">
    <p:bg>
      <p:bgPr>
        <a:solidFill>
          <a:schemeClr val="accent2"/>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47F3BC83-AF72-D9CC-30AF-50FD4B550CEE}"/>
              </a:ext>
            </a:extLst>
          </p:cNvPr>
          <p:cNvSpPr/>
          <p:nvPr userDrawn="1"/>
        </p:nvSpPr>
        <p:spPr>
          <a:xfrm>
            <a:off x="3048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bg1"/>
                </a:solidFill>
              </a:defRPr>
            </a:lvl1pPr>
          </a:lstStyle>
          <a:p>
            <a:fld id="{BD006011-8F25-499F-BD5A-3D3F2E3D3976}" type="slidenum">
              <a:rPr lang="nl-NL" smtClean="0"/>
              <a:pPr/>
              <a:t>‹nr.›</a:t>
            </a:fld>
            <a:endParaRPr lang="nl-NL"/>
          </a:p>
        </p:txBody>
      </p:sp>
      <p:sp>
        <p:nvSpPr>
          <p:cNvPr id="5" name="Tijdelijke aanduiding voor tekst 4">
            <a:extLst>
              <a:ext uri="{FF2B5EF4-FFF2-40B4-BE49-F238E27FC236}">
                <a16:creationId xmlns:a16="http://schemas.microsoft.com/office/drawing/2014/main" id="{753E3D4A-8678-183F-56EC-B6BED0504FEF}"/>
              </a:ext>
            </a:extLst>
          </p:cNvPr>
          <p:cNvSpPr>
            <a:spLocks noGrp="1"/>
          </p:cNvSpPr>
          <p:nvPr>
            <p:ph type="body" sz="quarter" idx="13"/>
          </p:nvPr>
        </p:nvSpPr>
        <p:spPr>
          <a:xfrm>
            <a:off x="457684" y="1719000"/>
            <a:ext cx="2268000" cy="3420000"/>
          </a:xfrm>
        </p:spPr>
        <p:txBody>
          <a:bodyPr anchor="ctr" anchorCtr="0"/>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10">
            <a:extLst>
              <a:ext uri="{FF2B5EF4-FFF2-40B4-BE49-F238E27FC236}">
                <a16:creationId xmlns:a16="http://schemas.microsoft.com/office/drawing/2014/main" id="{AB1B5131-7D2F-E925-55EB-F8F34BAC7597}"/>
              </a:ext>
            </a:extLst>
          </p:cNvPr>
          <p:cNvSpPr>
            <a:spLocks noGrp="1"/>
          </p:cNvSpPr>
          <p:nvPr>
            <p:ph type="pic" sz="quarter" idx="14"/>
          </p:nvPr>
        </p:nvSpPr>
        <p:spPr>
          <a:xfrm>
            <a:off x="3048000" y="0"/>
            <a:ext cx="9144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1401494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en 3/4 afbeelding - 3">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AB1B5131-7D2F-E925-55EB-F8F34BAC7597}"/>
              </a:ext>
            </a:extLst>
          </p:cNvPr>
          <p:cNvSpPr>
            <a:spLocks noGrp="1"/>
          </p:cNvSpPr>
          <p:nvPr>
            <p:ph type="pic" sz="quarter" idx="14"/>
          </p:nvPr>
        </p:nvSpPr>
        <p:spPr>
          <a:xfrm>
            <a:off x="3048000" y="0"/>
            <a:ext cx="9144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tx1"/>
                </a:solidFill>
              </a:defRPr>
            </a:lvl1pPr>
          </a:lstStyle>
          <a:p>
            <a:fld id="{BD006011-8F25-499F-BD5A-3D3F2E3D3976}" type="slidenum">
              <a:rPr lang="nl-NL" smtClean="0"/>
              <a:pPr/>
              <a:t>‹nr.›</a:t>
            </a:fld>
            <a:endParaRPr lang="nl-NL"/>
          </a:p>
        </p:txBody>
      </p:sp>
      <p:sp>
        <p:nvSpPr>
          <p:cNvPr id="5" name="Tijdelijke aanduiding voor tekst 4">
            <a:extLst>
              <a:ext uri="{FF2B5EF4-FFF2-40B4-BE49-F238E27FC236}">
                <a16:creationId xmlns:a16="http://schemas.microsoft.com/office/drawing/2014/main" id="{753E3D4A-8678-183F-56EC-B6BED0504FEF}"/>
              </a:ext>
            </a:extLst>
          </p:cNvPr>
          <p:cNvSpPr>
            <a:spLocks noGrp="1"/>
          </p:cNvSpPr>
          <p:nvPr>
            <p:ph type="body" sz="quarter" idx="13"/>
          </p:nvPr>
        </p:nvSpPr>
        <p:spPr>
          <a:xfrm>
            <a:off x="457684" y="1719000"/>
            <a:ext cx="2268000" cy="3420000"/>
          </a:xfrm>
        </p:spPr>
        <p:txBody>
          <a:bodyPr anchor="ctr" anchorCtr="0"/>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65554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en 2/3 afbeelding - 1">
    <p:bg>
      <p:bgPr>
        <a:solidFill>
          <a:schemeClr val="accent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47F3BC83-AF72-D9CC-30AF-50FD4B550CEE}"/>
              </a:ext>
            </a:extLst>
          </p:cNvPr>
          <p:cNvSpPr/>
          <p:nvPr userDrawn="1"/>
        </p:nvSpPr>
        <p:spPr>
          <a:xfrm>
            <a:off x="4560000" y="0"/>
            <a:ext cx="76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5" name="Tijdelijke aanduiding voor tekst 4">
            <a:extLst>
              <a:ext uri="{FF2B5EF4-FFF2-40B4-BE49-F238E27FC236}">
                <a16:creationId xmlns:a16="http://schemas.microsoft.com/office/drawing/2014/main" id="{753E3D4A-8678-183F-56EC-B6BED0504FEF}"/>
              </a:ext>
            </a:extLst>
          </p:cNvPr>
          <p:cNvSpPr>
            <a:spLocks noGrp="1"/>
          </p:cNvSpPr>
          <p:nvPr>
            <p:ph type="body" sz="quarter" idx="13"/>
          </p:nvPr>
        </p:nvSpPr>
        <p:spPr>
          <a:xfrm>
            <a:off x="457684" y="1719000"/>
            <a:ext cx="3672000" cy="3420000"/>
          </a:xfrm>
        </p:spPr>
        <p:txBody>
          <a:bodyPr anchor="ctr" anchorCtr="0"/>
          <a:lstStyle>
            <a:lvl1pPr>
              <a:defRPr sz="2800"/>
            </a:lvl1pPr>
            <a:lvl2pPr>
              <a:defRPr sz="2800"/>
            </a:lvl2pPr>
            <a:lvl3pPr>
              <a:defRPr sz="2800"/>
            </a:lvl3pPr>
            <a:lvl4pPr>
              <a:defRPr sz="2800"/>
            </a:lvl4pPr>
            <a:lvl5pPr>
              <a:defRPr sz="2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10">
            <a:extLst>
              <a:ext uri="{FF2B5EF4-FFF2-40B4-BE49-F238E27FC236}">
                <a16:creationId xmlns:a16="http://schemas.microsoft.com/office/drawing/2014/main" id="{AB1B5131-7D2F-E925-55EB-F8F34BAC7597}"/>
              </a:ext>
            </a:extLst>
          </p:cNvPr>
          <p:cNvSpPr>
            <a:spLocks noGrp="1"/>
          </p:cNvSpPr>
          <p:nvPr>
            <p:ph type="pic" sz="quarter" idx="14"/>
          </p:nvPr>
        </p:nvSpPr>
        <p:spPr>
          <a:xfrm>
            <a:off x="4560000" y="0"/>
            <a:ext cx="7632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77552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en 2/3 afbeelding - 2">
    <p:bg>
      <p:bgPr>
        <a:solidFill>
          <a:schemeClr val="accent2"/>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bg1"/>
                </a:solidFill>
              </a:defRPr>
            </a:lvl1pPr>
          </a:lstStyle>
          <a:p>
            <a:fld id="{BD006011-8F25-499F-BD5A-3D3F2E3D3976}" type="slidenum">
              <a:rPr lang="nl-NL" smtClean="0"/>
              <a:pPr/>
              <a:t>‹nr.›</a:t>
            </a:fld>
            <a:endParaRPr lang="nl-NL"/>
          </a:p>
        </p:txBody>
      </p:sp>
      <p:sp>
        <p:nvSpPr>
          <p:cNvPr id="2" name="Rechthoek 1">
            <a:extLst>
              <a:ext uri="{FF2B5EF4-FFF2-40B4-BE49-F238E27FC236}">
                <a16:creationId xmlns:a16="http://schemas.microsoft.com/office/drawing/2014/main" id="{4A860C32-6247-0798-97FE-BA63C17536E6}"/>
              </a:ext>
            </a:extLst>
          </p:cNvPr>
          <p:cNvSpPr/>
          <p:nvPr userDrawn="1"/>
        </p:nvSpPr>
        <p:spPr>
          <a:xfrm>
            <a:off x="4560000" y="0"/>
            <a:ext cx="76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4">
            <a:extLst>
              <a:ext uri="{FF2B5EF4-FFF2-40B4-BE49-F238E27FC236}">
                <a16:creationId xmlns:a16="http://schemas.microsoft.com/office/drawing/2014/main" id="{F8AD53D9-39A1-66E1-2470-C20CCAF16932}"/>
              </a:ext>
            </a:extLst>
          </p:cNvPr>
          <p:cNvSpPr>
            <a:spLocks noGrp="1"/>
          </p:cNvSpPr>
          <p:nvPr>
            <p:ph type="body" sz="quarter" idx="13"/>
          </p:nvPr>
        </p:nvSpPr>
        <p:spPr>
          <a:xfrm>
            <a:off x="457684" y="1719000"/>
            <a:ext cx="3672000" cy="3420000"/>
          </a:xfrm>
        </p:spPr>
        <p:txBody>
          <a:bodyPr anchor="ctr" anchorCtr="0"/>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a:extLst>
              <a:ext uri="{FF2B5EF4-FFF2-40B4-BE49-F238E27FC236}">
                <a16:creationId xmlns:a16="http://schemas.microsoft.com/office/drawing/2014/main" id="{036ACA02-C7C2-4568-3DAD-E5C5A27F80F5}"/>
              </a:ext>
            </a:extLst>
          </p:cNvPr>
          <p:cNvSpPr>
            <a:spLocks noGrp="1"/>
          </p:cNvSpPr>
          <p:nvPr>
            <p:ph type="pic" sz="quarter" idx="14"/>
          </p:nvPr>
        </p:nvSpPr>
        <p:spPr>
          <a:xfrm>
            <a:off x="4560000" y="0"/>
            <a:ext cx="7632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3950793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en 2/3 afbeelding - 3">
    <p:bg>
      <p:bgPr>
        <a:solidFill>
          <a:schemeClr val="bg1"/>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tx1"/>
                </a:solidFill>
              </a:defRPr>
            </a:lvl1pPr>
          </a:lstStyle>
          <a:p>
            <a:fld id="{BD006011-8F25-499F-BD5A-3D3F2E3D3976}" type="slidenum">
              <a:rPr lang="nl-NL" smtClean="0"/>
              <a:pPr/>
              <a:t>‹nr.›</a:t>
            </a:fld>
            <a:endParaRPr lang="nl-NL"/>
          </a:p>
        </p:txBody>
      </p:sp>
      <p:sp>
        <p:nvSpPr>
          <p:cNvPr id="3" name="Tijdelijke aanduiding voor tekst 4">
            <a:extLst>
              <a:ext uri="{FF2B5EF4-FFF2-40B4-BE49-F238E27FC236}">
                <a16:creationId xmlns:a16="http://schemas.microsoft.com/office/drawing/2014/main" id="{B48BD593-E98D-C96D-F53C-E442064F1F49}"/>
              </a:ext>
            </a:extLst>
          </p:cNvPr>
          <p:cNvSpPr>
            <a:spLocks noGrp="1"/>
          </p:cNvSpPr>
          <p:nvPr>
            <p:ph type="body" sz="quarter" idx="13"/>
          </p:nvPr>
        </p:nvSpPr>
        <p:spPr>
          <a:xfrm>
            <a:off x="457684" y="1719000"/>
            <a:ext cx="3672000" cy="3420000"/>
          </a:xfrm>
        </p:spPr>
        <p:txBody>
          <a:bodyPr anchor="ctr" anchorCtr="0"/>
          <a:lstStyle>
            <a:lvl1pPr>
              <a:defRPr sz="2800"/>
            </a:lvl1pPr>
            <a:lvl2pPr>
              <a:defRPr sz="2800"/>
            </a:lvl2pPr>
            <a:lvl3pPr>
              <a:defRPr sz="2800"/>
            </a:lvl3pPr>
            <a:lvl4pPr>
              <a:defRPr sz="2800"/>
            </a:lvl4pPr>
            <a:lvl5pPr>
              <a:defRPr sz="2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a:extLst>
              <a:ext uri="{FF2B5EF4-FFF2-40B4-BE49-F238E27FC236}">
                <a16:creationId xmlns:a16="http://schemas.microsoft.com/office/drawing/2014/main" id="{94556FA5-8574-ACF0-281B-A6CC2477CBCA}"/>
              </a:ext>
            </a:extLst>
          </p:cNvPr>
          <p:cNvSpPr>
            <a:spLocks noGrp="1"/>
          </p:cNvSpPr>
          <p:nvPr>
            <p:ph type="pic" sz="quarter" idx="14"/>
          </p:nvPr>
        </p:nvSpPr>
        <p:spPr>
          <a:xfrm>
            <a:off x="4560000" y="0"/>
            <a:ext cx="7632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3318399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ver Landbouw en natuur - 2">
    <p:spTree>
      <p:nvGrpSpPr>
        <p:cNvPr id="1" name=""/>
        <p:cNvGrpSpPr/>
        <p:nvPr/>
      </p:nvGrpSpPr>
      <p:grpSpPr>
        <a:xfrm>
          <a:off x="0" y="0"/>
          <a:ext cx="0" cy="0"/>
          <a:chOff x="0" y="0"/>
          <a:chExt cx="0" cy="0"/>
        </a:xfrm>
      </p:grpSpPr>
      <p:sp>
        <p:nvSpPr>
          <p:cNvPr id="122" name="Rectangle"/>
          <p:cNvSpPr/>
          <p:nvPr/>
        </p:nvSpPr>
        <p:spPr>
          <a:xfrm>
            <a:off x="-447" y="1"/>
            <a:ext cx="6099275" cy="6004868"/>
          </a:xfrm>
          <a:prstGeom prst="rect">
            <a:avLst/>
          </a:prstGeom>
          <a:solidFill>
            <a:schemeClr val="accent1"/>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23" name="Rectangle"/>
          <p:cNvSpPr/>
          <p:nvPr/>
        </p:nvSpPr>
        <p:spPr>
          <a:xfrm>
            <a:off x="6084587" y="5879939"/>
            <a:ext cx="5044888" cy="978062"/>
          </a:xfrm>
          <a:prstGeom prst="rect">
            <a:avLst/>
          </a:prstGeom>
          <a:solidFill>
            <a:srgbClr val="275937"/>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24" name="Rectangle"/>
          <p:cNvSpPr/>
          <p:nvPr/>
        </p:nvSpPr>
        <p:spPr>
          <a:xfrm>
            <a:off x="10656589" y="5879939"/>
            <a:ext cx="1535412" cy="978062"/>
          </a:xfrm>
          <a:prstGeom prst="rect">
            <a:avLst/>
          </a:prstGeom>
          <a:solidFill>
            <a:srgbClr val="F9E11E"/>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125" name="Graphic 24" descr="Graphic 24"/>
          <p:cNvPicPr>
            <a:picLocks noChangeAspect="1"/>
          </p:cNvPicPr>
          <p:nvPr/>
        </p:nvPicPr>
        <p:blipFill>
          <a:blip r:embed="rId2"/>
          <a:stretch>
            <a:fillRect/>
          </a:stretch>
        </p:blipFill>
        <p:spPr>
          <a:xfrm>
            <a:off x="309780" y="6261513"/>
            <a:ext cx="1714917" cy="331201"/>
          </a:xfrm>
          <a:prstGeom prst="rect">
            <a:avLst/>
          </a:prstGeom>
          <a:ln w="12700">
            <a:miter lim="400000"/>
          </a:ln>
        </p:spPr>
      </p:pic>
      <p:sp>
        <p:nvSpPr>
          <p:cNvPr id="126" name="Titel"/>
          <p:cNvSpPr txBox="1">
            <a:spLocks noGrp="1"/>
          </p:cNvSpPr>
          <p:nvPr>
            <p:ph type="title" hasCustomPrompt="1"/>
          </p:nvPr>
        </p:nvSpPr>
        <p:spPr>
          <a:xfrm>
            <a:off x="353284" y="2827949"/>
            <a:ext cx="5040001" cy="738665"/>
          </a:xfrm>
          <a:prstGeom prst="rect">
            <a:avLst/>
          </a:prstGeom>
        </p:spPr>
        <p:txBody>
          <a:bodyPr>
            <a:normAutofit/>
          </a:bodyPr>
          <a:lstStyle>
            <a:lvl1pPr>
              <a:lnSpc>
                <a:spcPct val="100000"/>
              </a:lnSpc>
              <a:defRPr sz="4800">
                <a:solidFill>
                  <a:srgbClr val="275937"/>
                </a:solidFill>
              </a:defRPr>
            </a:lvl1pPr>
          </a:lstStyle>
          <a:p>
            <a:r>
              <a:t>Titel</a:t>
            </a:r>
          </a:p>
        </p:txBody>
      </p:sp>
      <p:sp>
        <p:nvSpPr>
          <p:cNvPr id="127" name="Hoofdtekst - niveau één…"/>
          <p:cNvSpPr txBox="1">
            <a:spLocks noGrp="1"/>
          </p:cNvSpPr>
          <p:nvPr>
            <p:ph type="body" sz="quarter" idx="1" hasCustomPrompt="1"/>
          </p:nvPr>
        </p:nvSpPr>
        <p:spPr>
          <a:xfrm>
            <a:off x="330200" y="2412651"/>
            <a:ext cx="5040001" cy="246222"/>
          </a:xfrm>
          <a:prstGeom prst="rect">
            <a:avLst/>
          </a:prstGeom>
        </p:spPr>
        <p:txBody>
          <a:bodyPr anchor="b">
            <a:normAutofit/>
          </a:bodyPr>
          <a:lstStyle>
            <a:lvl1pPr>
              <a:lnSpc>
                <a:spcPct val="100000"/>
              </a:lnSpc>
              <a:defRPr sz="1600" b="1" cap="all">
                <a:solidFill>
                  <a:srgbClr val="275937"/>
                </a:solidFill>
              </a:defRPr>
            </a:lvl1pPr>
            <a:lvl2pPr marL="0" indent="457200">
              <a:lnSpc>
                <a:spcPct val="100000"/>
              </a:lnSpc>
              <a:buSzTx/>
              <a:buNone/>
              <a:defRPr sz="1600" b="1" cap="all">
                <a:solidFill>
                  <a:srgbClr val="275937"/>
                </a:solidFill>
              </a:defRPr>
            </a:lvl2pPr>
            <a:lvl3pPr marL="0" indent="914400">
              <a:lnSpc>
                <a:spcPct val="100000"/>
              </a:lnSpc>
              <a:buSzTx/>
              <a:buNone/>
              <a:defRPr sz="1600" b="1" cap="all">
                <a:solidFill>
                  <a:srgbClr val="275937"/>
                </a:solidFill>
              </a:defRPr>
            </a:lvl3pPr>
            <a:lvl4pPr marL="0" indent="1371600">
              <a:lnSpc>
                <a:spcPct val="100000"/>
              </a:lnSpc>
              <a:buSzTx/>
              <a:buNone/>
              <a:defRPr sz="1600" b="1" cap="all">
                <a:solidFill>
                  <a:srgbClr val="275937"/>
                </a:solidFill>
              </a:defRPr>
            </a:lvl4pPr>
            <a:lvl5pPr marL="0" indent="1828800">
              <a:lnSpc>
                <a:spcPct val="100000"/>
              </a:lnSpc>
              <a:buSzTx/>
              <a:buNone/>
              <a:defRPr sz="1600" b="1" cap="all">
                <a:solidFill>
                  <a:srgbClr val="275937"/>
                </a:solidFill>
              </a:defRPr>
            </a:lvl5pPr>
          </a:lstStyle>
          <a:p>
            <a:r>
              <a:t>subtitel</a:t>
            </a:r>
          </a:p>
          <a:p>
            <a:pPr lvl="1"/>
            <a:endParaRPr/>
          </a:p>
          <a:p>
            <a:pPr lvl="2"/>
            <a:endParaRPr/>
          </a:p>
          <a:p>
            <a:pPr lvl="3"/>
            <a:endParaRPr/>
          </a:p>
          <a:p>
            <a:pPr lvl="4"/>
            <a:endParaRPr/>
          </a:p>
        </p:txBody>
      </p:sp>
      <p:sp>
        <p:nvSpPr>
          <p:cNvPr id="128" name="Tijdelijke aanduiding voor afbeelding 20"/>
          <p:cNvSpPr>
            <a:spLocks noGrp="1"/>
          </p:cNvSpPr>
          <p:nvPr>
            <p:ph type="pic" idx="21"/>
          </p:nvPr>
        </p:nvSpPr>
        <p:spPr>
          <a:xfrm>
            <a:off x="6092526" y="0"/>
            <a:ext cx="6099475" cy="6004869"/>
          </a:xfrm>
          <a:prstGeom prst="rect">
            <a:avLst/>
          </a:prstGeom>
        </p:spPr>
        <p:txBody>
          <a:bodyPr lIns="91439" tIns="45719" rIns="91439" bIns="45719"/>
          <a:lstStyle/>
          <a:p>
            <a:endParaRPr/>
          </a:p>
        </p:txBody>
      </p:sp>
      <p:sp>
        <p:nvSpPr>
          <p:cNvPr id="129" name="Tijdelijke aanduiding voor tekst 32"/>
          <p:cNvSpPr>
            <a:spLocks noGrp="1"/>
          </p:cNvSpPr>
          <p:nvPr>
            <p:ph type="body" sz="quarter" idx="22" hasCustomPrompt="1"/>
          </p:nvPr>
        </p:nvSpPr>
        <p:spPr>
          <a:xfrm>
            <a:off x="6415235" y="6217553"/>
            <a:ext cx="3960002" cy="228782"/>
          </a:xfrm>
          <a:prstGeom prst="rect">
            <a:avLst/>
          </a:prstGeom>
        </p:spPr>
        <p:txBody>
          <a:bodyPr>
            <a:normAutofit/>
          </a:bodyPr>
          <a:lstStyle>
            <a:lvl1pPr>
              <a:defRPr sz="1400" b="1">
                <a:solidFill>
                  <a:schemeClr val="accent1">
                    <a:hueOff val="-9771429"/>
                    <a:satOff val="-43750"/>
                    <a:lumOff val="6274"/>
                  </a:schemeClr>
                </a:solidFill>
              </a:defRPr>
            </a:lvl1pPr>
          </a:lstStyle>
          <a:p>
            <a:r>
              <a:t>Naam</a:t>
            </a:r>
          </a:p>
        </p:txBody>
      </p:sp>
      <p:sp>
        <p:nvSpPr>
          <p:cNvPr id="130" name="Tijdelijke aanduiding voor tekst 32"/>
          <p:cNvSpPr>
            <a:spLocks noGrp="1"/>
          </p:cNvSpPr>
          <p:nvPr>
            <p:ph type="body" sz="quarter" idx="23" hasCustomPrompt="1"/>
          </p:nvPr>
        </p:nvSpPr>
        <p:spPr>
          <a:xfrm>
            <a:off x="6415235" y="6425832"/>
            <a:ext cx="3960002" cy="228782"/>
          </a:xfrm>
          <a:prstGeom prst="rect">
            <a:avLst/>
          </a:prstGeom>
        </p:spPr>
        <p:txBody>
          <a:bodyPr>
            <a:normAutofit/>
          </a:bodyPr>
          <a:lstStyle>
            <a:lvl1pPr defTabSz="877823">
              <a:defRPr sz="1344">
                <a:solidFill>
                  <a:schemeClr val="accent1">
                    <a:hueOff val="-9771429"/>
                    <a:satOff val="-43750"/>
                    <a:lumOff val="6274"/>
                  </a:schemeClr>
                </a:solidFill>
              </a:defRPr>
            </a:lvl1pPr>
          </a:lstStyle>
          <a:p>
            <a:r>
              <a:t>Functie</a:t>
            </a:r>
          </a:p>
        </p:txBody>
      </p:sp>
      <p:sp>
        <p:nvSpPr>
          <p:cNvPr id="131" name="Tijdelijke aanduiding voor tekst 32"/>
          <p:cNvSpPr>
            <a:spLocks noGrp="1"/>
          </p:cNvSpPr>
          <p:nvPr>
            <p:ph type="body" sz="quarter" idx="24" hasCustomPrompt="1"/>
          </p:nvPr>
        </p:nvSpPr>
        <p:spPr>
          <a:xfrm>
            <a:off x="10860236" y="6326773"/>
            <a:ext cx="900001" cy="153889"/>
          </a:xfrm>
          <a:prstGeom prst="rect">
            <a:avLst/>
          </a:prstGeom>
        </p:spPr>
        <p:txBody>
          <a:bodyPr>
            <a:normAutofit/>
          </a:bodyPr>
          <a:lstStyle>
            <a:lvl1pPr defTabSz="832104">
              <a:lnSpc>
                <a:spcPct val="100000"/>
              </a:lnSpc>
              <a:defRPr sz="910">
                <a:solidFill>
                  <a:srgbClr val="275937"/>
                </a:solidFill>
              </a:defRPr>
            </a:lvl1pPr>
          </a:lstStyle>
          <a:p>
            <a:r>
              <a:t>Datum</a:t>
            </a:r>
          </a:p>
        </p:txBody>
      </p:sp>
      <p:pic>
        <p:nvPicPr>
          <p:cNvPr id="132" name="Graphic 19" descr="Graphic 19"/>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133"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fbeelding aflopend">
    <p:bg>
      <p:bgPr>
        <a:solidFill>
          <a:schemeClr val="bg1"/>
        </a:solidFill>
        <a:effectLst/>
      </p:bgPr>
    </p:bg>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AC29CA8A-9013-B00D-DD5E-496A42F95E3E}"/>
              </a:ext>
            </a:extLst>
          </p:cNvPr>
          <p:cNvSpPr/>
          <p:nvPr userDrawn="1"/>
        </p:nvSpPr>
        <p:spPr>
          <a:xfrm>
            <a:off x="0" y="0"/>
            <a:ext cx="12192000" cy="6858000"/>
          </a:xfrm>
          <a:custGeom>
            <a:avLst/>
            <a:gdLst>
              <a:gd name="connsiteX0" fmla="*/ 0 w 558000"/>
              <a:gd name="connsiteY0" fmla="*/ 0 h 1116011"/>
              <a:gd name="connsiteX1" fmla="*/ 558000 w 558000"/>
              <a:gd name="connsiteY1" fmla="*/ 0 h 1116011"/>
              <a:gd name="connsiteX2" fmla="*/ 558000 w 558000"/>
              <a:gd name="connsiteY2" fmla="*/ 1116012 h 1116011"/>
              <a:gd name="connsiteX3" fmla="*/ 0 w 558000"/>
              <a:gd name="connsiteY3" fmla="*/ 1116012 h 1116011"/>
            </a:gdLst>
            <a:ahLst/>
            <a:cxnLst>
              <a:cxn ang="0">
                <a:pos x="connsiteX0" y="connsiteY0"/>
              </a:cxn>
              <a:cxn ang="0">
                <a:pos x="connsiteX1" y="connsiteY1"/>
              </a:cxn>
              <a:cxn ang="0">
                <a:pos x="connsiteX2" y="connsiteY2"/>
              </a:cxn>
              <a:cxn ang="0">
                <a:pos x="connsiteX3" y="connsiteY3"/>
              </a:cxn>
            </a:cxnLst>
            <a:rect l="l" t="t" r="r" b="b"/>
            <a:pathLst>
              <a:path w="558000" h="1116011">
                <a:moveTo>
                  <a:pt x="0" y="0"/>
                </a:moveTo>
                <a:lnTo>
                  <a:pt x="558000" y="0"/>
                </a:lnTo>
                <a:lnTo>
                  <a:pt x="558000" y="1116012"/>
                </a:lnTo>
                <a:lnTo>
                  <a:pt x="0" y="1116012"/>
                </a:lnTo>
                <a:close/>
              </a:path>
            </a:pathLst>
          </a:custGeom>
          <a:solidFill>
            <a:srgbClr val="154273"/>
          </a:solidFill>
          <a:ln w="11049" cap="flat">
            <a:noFill/>
            <a:prstDash val="solid"/>
            <a:miter/>
          </a:ln>
        </p:spPr>
        <p:txBody>
          <a:bodyPr rtlCol="0" anchor="ctr"/>
          <a:lstStyle/>
          <a:p>
            <a:endParaRPr lang="nl-NL"/>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tx1"/>
                </a:solidFill>
              </a:defRPr>
            </a:lvl1pPr>
          </a:lstStyle>
          <a:p>
            <a:fld id="{BD006011-8F25-499F-BD5A-3D3F2E3D3976}" type="slidenum">
              <a:rPr lang="nl-NL" smtClean="0"/>
              <a:pPr/>
              <a:t>‹nr.›</a:t>
            </a:fld>
            <a:endParaRPr lang="nl-NL"/>
          </a:p>
        </p:txBody>
      </p:sp>
      <p:pic>
        <p:nvPicPr>
          <p:cNvPr id="8" name="Graphic 7">
            <a:extLst>
              <a:ext uri="{FF2B5EF4-FFF2-40B4-BE49-F238E27FC236}">
                <a16:creationId xmlns:a16="http://schemas.microsoft.com/office/drawing/2014/main" id="{BDCCF6E2-6297-3849-7DEC-6F9D07A38A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550" b="18770"/>
          <a:stretch/>
        </p:blipFill>
        <p:spPr>
          <a:xfrm>
            <a:off x="547742" y="0"/>
            <a:ext cx="558000" cy="874395"/>
          </a:xfrm>
          <a:prstGeom prst="rect">
            <a:avLst/>
          </a:prstGeom>
        </p:spPr>
      </p:pic>
      <p:sp>
        <p:nvSpPr>
          <p:cNvPr id="5" name="Tijdelijke aanduiding voor afbeelding 4">
            <a:extLst>
              <a:ext uri="{FF2B5EF4-FFF2-40B4-BE49-F238E27FC236}">
                <a16:creationId xmlns:a16="http://schemas.microsoft.com/office/drawing/2014/main" id="{40EE3EB2-53B4-4858-F91A-A081722D6DCE}"/>
              </a:ext>
            </a:extLst>
          </p:cNvPr>
          <p:cNvSpPr>
            <a:spLocks noGrp="1"/>
          </p:cNvSpPr>
          <p:nvPr>
            <p:ph type="pic" sz="quarter" idx="14"/>
          </p:nvPr>
        </p:nvSpPr>
        <p:spPr>
          <a:xfrm>
            <a:off x="0" y="0"/>
            <a:ext cx="12192000" cy="6858000"/>
          </a:xfrm>
          <a:custGeom>
            <a:avLst/>
            <a:gdLst>
              <a:gd name="connsiteX0" fmla="*/ 547742 w 12192000"/>
              <a:gd name="connsiteY0" fmla="*/ 1 h 6858000"/>
              <a:gd name="connsiteX1" fmla="*/ 547742 w 12192000"/>
              <a:gd name="connsiteY1" fmla="*/ 853441 h 6858000"/>
              <a:gd name="connsiteX2" fmla="*/ 1105742 w 12192000"/>
              <a:gd name="connsiteY2" fmla="*/ 853441 h 6858000"/>
              <a:gd name="connsiteX3" fmla="*/ 1105742 w 12192000"/>
              <a:gd name="connsiteY3" fmla="*/ 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47742" y="1"/>
                </a:moveTo>
                <a:lnTo>
                  <a:pt x="547742" y="853441"/>
                </a:lnTo>
                <a:lnTo>
                  <a:pt x="1105742" y="853441"/>
                </a:lnTo>
                <a:lnTo>
                  <a:pt x="1105742" y="1"/>
                </a:lnTo>
                <a:close/>
                <a:moveTo>
                  <a:pt x="0" y="0"/>
                </a:moveTo>
                <a:lnTo>
                  <a:pt x="12192000" y="0"/>
                </a:lnTo>
                <a:lnTo>
                  <a:pt x="12192000" y="6858000"/>
                </a:lnTo>
                <a:lnTo>
                  <a:pt x="0" y="6858000"/>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1671305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6853BC3-9534-7DD9-091D-A63A67304CDA}"/>
              </a:ext>
            </a:extLst>
          </p:cNvPr>
          <p:cNvSpPr>
            <a:spLocks noGrp="1"/>
          </p:cNvSpPr>
          <p:nvPr>
            <p:ph type="sldNum" sz="quarter" idx="12"/>
          </p:nvPr>
        </p:nvSpPr>
        <p:spPr/>
        <p:txBody>
          <a:bodyPr/>
          <a:lstStyle/>
          <a:p>
            <a:fld id="{BD006011-8F25-499F-BD5A-3D3F2E3D3976}" type="slidenum">
              <a:rPr lang="nl-NL" smtClean="0"/>
              <a:t>‹nr.›</a:t>
            </a:fld>
            <a:endParaRPr lang="nl-NL"/>
          </a:p>
        </p:txBody>
      </p:sp>
    </p:spTree>
    <p:extLst>
      <p:ext uri="{BB962C8B-B14F-4D97-AF65-F5344CB8AC3E}">
        <p14:creationId xmlns:p14="http://schemas.microsoft.com/office/powerpoint/2010/main" val="7774411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3"/>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8918821-97C9-2E35-E6E7-68AA6C78DF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550" b="18770"/>
          <a:stretch/>
        </p:blipFill>
        <p:spPr>
          <a:xfrm>
            <a:off x="5816655" y="0"/>
            <a:ext cx="558000" cy="874395"/>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2316000" y="2664799"/>
            <a:ext cx="7560000" cy="1236300"/>
          </a:xfrm>
        </p:spPr>
        <p:txBody>
          <a:bodyPr vert="horz" anchor="ctr" anchorCtr="0"/>
          <a:lstStyle>
            <a:lvl1pPr algn="ctr">
              <a:lnSpc>
                <a:spcPct val="80000"/>
              </a:lnSpc>
              <a:defRPr sz="9600">
                <a:solidFill>
                  <a:schemeClr val="bg1"/>
                </a:solidFill>
              </a:defRPr>
            </a:lvl1pPr>
          </a:lstStyle>
          <a:p>
            <a:r>
              <a:rPr lang="nl-NL"/>
              <a:t>Afsluiting</a:t>
            </a:r>
          </a:p>
        </p:txBody>
      </p:sp>
      <p:sp>
        <p:nvSpPr>
          <p:cNvPr id="6" name="Ondertitel 2">
            <a:extLst>
              <a:ext uri="{FF2B5EF4-FFF2-40B4-BE49-F238E27FC236}">
                <a16:creationId xmlns:a16="http://schemas.microsoft.com/office/drawing/2014/main" id="{0F76123A-92DE-E9C0-2778-6A6F868A4624}"/>
              </a:ext>
            </a:extLst>
          </p:cNvPr>
          <p:cNvSpPr>
            <a:spLocks noGrp="1"/>
          </p:cNvSpPr>
          <p:nvPr>
            <p:ph type="subTitle" idx="1" hasCustomPrompt="1"/>
          </p:nvPr>
        </p:nvSpPr>
        <p:spPr>
          <a:xfrm>
            <a:off x="2316000" y="4754628"/>
            <a:ext cx="7560000" cy="294119"/>
          </a:xfrm>
        </p:spPr>
        <p:txBody>
          <a:bodyPr anchor="b" anchorCtr="0">
            <a:spAutoFit/>
          </a:bodyPr>
          <a:lstStyle>
            <a:lvl1pPr marL="0" indent="0" algn="ctr">
              <a:buNone/>
              <a:defRPr sz="18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Tekst</a:t>
            </a:r>
          </a:p>
        </p:txBody>
      </p:sp>
    </p:spTree>
    <p:extLst>
      <p:ext uri="{BB962C8B-B14F-4D97-AF65-F5344CB8AC3E}">
        <p14:creationId xmlns:p14="http://schemas.microsoft.com/office/powerpoint/2010/main" val="224771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Vragen?">
    <p:bg>
      <p:bgPr>
        <a:solidFill>
          <a:schemeClr val="accent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8918821-97C9-2E35-E6E7-68AA6C78DF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550" b="18770"/>
          <a:stretch/>
        </p:blipFill>
        <p:spPr>
          <a:xfrm>
            <a:off x="5816655" y="0"/>
            <a:ext cx="558000" cy="874395"/>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2316000" y="2875002"/>
            <a:ext cx="7560000" cy="1107996"/>
          </a:xfrm>
        </p:spPr>
        <p:txBody>
          <a:bodyPr vert="horz" anchor="t" anchorCtr="0"/>
          <a:lstStyle>
            <a:lvl1pPr algn="ctr">
              <a:lnSpc>
                <a:spcPct val="100000"/>
              </a:lnSpc>
              <a:defRPr sz="7200">
                <a:solidFill>
                  <a:schemeClr val="bg1"/>
                </a:solidFill>
              </a:defRPr>
            </a:lvl1pPr>
          </a:lstStyle>
          <a:p>
            <a:r>
              <a:rPr lang="nl-NL"/>
              <a:t>Titel</a:t>
            </a:r>
          </a:p>
        </p:txBody>
      </p:sp>
    </p:spTree>
    <p:extLst>
      <p:ext uri="{BB962C8B-B14F-4D97-AF65-F5344CB8AC3E}">
        <p14:creationId xmlns:p14="http://schemas.microsoft.com/office/powerpoint/2010/main" val="41049264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_Tekst en 3/4 afbeelding - 1">
    <p:bg>
      <p:bgPr>
        <a:solidFill>
          <a:schemeClr val="accent1"/>
        </a:solidFill>
        <a:effectLst/>
      </p:bgPr>
    </p:bg>
    <p:spTree>
      <p:nvGrpSpPr>
        <p:cNvPr id="1" name=""/>
        <p:cNvGrpSpPr/>
        <p:nvPr/>
      </p:nvGrpSpPr>
      <p:grpSpPr>
        <a:xfrm>
          <a:off x="0" y="0"/>
          <a:ext cx="0" cy="0"/>
          <a:chOff x="0" y="0"/>
          <a:chExt cx="0" cy="0"/>
        </a:xfrm>
      </p:grpSpPr>
      <p:pic>
        <p:nvPicPr>
          <p:cNvPr id="308"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309" name="Rechthoek 11"/>
          <p:cNvSpPr/>
          <p:nvPr/>
        </p:nvSpPr>
        <p:spPr>
          <a:xfrm>
            <a:off x="3048000" y="0"/>
            <a:ext cx="9144000" cy="6858000"/>
          </a:xfrm>
          <a:prstGeom prst="rect">
            <a:avLst/>
          </a:prstGeom>
          <a:solidFill>
            <a:schemeClr val="accent1">
              <a:hueOff val="-9771429"/>
              <a:satOff val="-43750"/>
              <a:lumOff val="6274"/>
            </a:schemeClr>
          </a:solidFill>
          <a:ln w="12700">
            <a:miter lim="400000"/>
          </a:ln>
        </p:spPr>
        <p:txBody>
          <a:bodyPr lIns="45719" rIns="45719" anchor="ctr"/>
          <a:lstStyle/>
          <a:p>
            <a:pPr algn="ctr">
              <a:defRPr>
                <a:solidFill>
                  <a:schemeClr val="accent1">
                    <a:hueOff val="-9771429"/>
                    <a:satOff val="-43750"/>
                    <a:lumOff val="6274"/>
                  </a:schemeClr>
                </a:solidFill>
              </a:defRPr>
            </a:pPr>
            <a:endParaRPr/>
          </a:p>
        </p:txBody>
      </p:sp>
      <p:sp>
        <p:nvSpPr>
          <p:cNvPr id="310"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11" name="Hoofdtekst - niveau één…"/>
          <p:cNvSpPr txBox="1">
            <a:spLocks noGrp="1"/>
          </p:cNvSpPr>
          <p:nvPr>
            <p:ph type="body" sz="quarter" idx="1"/>
          </p:nvPr>
        </p:nvSpPr>
        <p:spPr>
          <a:xfrm>
            <a:off x="457683" y="1718999"/>
            <a:ext cx="2268001" cy="3420002"/>
          </a:xfrm>
          <a:prstGeom prst="rect">
            <a:avLst/>
          </a:prstGeom>
        </p:spPr>
        <p:txBody>
          <a:bodyPr anchor="ctr">
            <a:normAutofit/>
          </a:bodyPr>
          <a:lstStyle>
            <a:lvl1pPr>
              <a:defRPr sz="2000"/>
            </a:lvl1pPr>
            <a:lvl2pPr>
              <a:defRPr sz="2000"/>
            </a:lvl2pPr>
            <a:lvl3pPr>
              <a:defRPr sz="2000"/>
            </a:lvl3pPr>
            <a:lvl4pPr>
              <a:defRPr sz="2000"/>
            </a:lvl4pPr>
            <a:lvl5pPr>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12" name="Vrije vorm: vorm 10"/>
          <p:cNvSpPr>
            <a:spLocks noGrp="1"/>
          </p:cNvSpPr>
          <p:nvPr>
            <p:ph type="pic" idx="21"/>
          </p:nvPr>
        </p:nvSpPr>
        <p:spPr>
          <a:xfrm>
            <a:off x="3047999" y="-1"/>
            <a:ext cx="9144001" cy="6858001"/>
          </a:xfrm>
          <a:prstGeom prst="rect">
            <a:avLst/>
          </a:prstGeom>
        </p:spPr>
        <p:txBody>
          <a:bodyPr lIns="91439" tIns="45719" rIns="91439" bIns="45719"/>
          <a:lstStyle/>
          <a:p>
            <a:endParaRPr/>
          </a:p>
        </p:txBody>
      </p:sp>
    </p:spTree>
    <p:extLst>
      <p:ext uri="{BB962C8B-B14F-4D97-AF65-F5344CB8AC3E}">
        <p14:creationId xmlns:p14="http://schemas.microsoft.com/office/powerpoint/2010/main" val="382332712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Algemeen - 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8918821-97C9-2E35-E6E7-68AA6C78DF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550" b="18770"/>
          <a:stretch/>
        </p:blipFill>
        <p:spPr>
          <a:xfrm>
            <a:off x="5816655" y="0"/>
            <a:ext cx="558000" cy="874395"/>
          </a:xfrm>
          <a:prstGeom prst="rect">
            <a:avLst/>
          </a:prstGeom>
        </p:spPr>
      </p:pic>
      <p:sp>
        <p:nvSpPr>
          <p:cNvPr id="10" name="Rectangle">
            <a:extLst>
              <a:ext uri="{FF2B5EF4-FFF2-40B4-BE49-F238E27FC236}">
                <a16:creationId xmlns:a16="http://schemas.microsoft.com/office/drawing/2014/main" id="{30BABF39-6FF5-3E25-8D69-070C813963D7}"/>
              </a:ext>
            </a:extLst>
          </p:cNvPr>
          <p:cNvSpPr/>
          <p:nvPr userDrawn="1"/>
        </p:nvSpPr>
        <p:spPr>
          <a:xfrm>
            <a:off x="-447" y="2580931"/>
            <a:ext cx="6099275" cy="4286201"/>
          </a:xfrm>
          <a:prstGeom prst="rect">
            <a:avLst/>
          </a:prstGeom>
          <a:solidFill>
            <a:schemeClr val="accent1"/>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448" y="6004867"/>
            <a:ext cx="5044887" cy="853133"/>
          </a:xfrm>
          <a:prstGeom prst="rect">
            <a:avLst/>
          </a:prstGeom>
          <a:solidFill>
            <a:schemeClr val="accent2"/>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4571553" y="6004867"/>
            <a:ext cx="1535411" cy="853133"/>
          </a:xfrm>
          <a:prstGeom prst="rect">
            <a:avLst/>
          </a:prstGeom>
          <a:solidFill>
            <a:schemeClr val="accent3"/>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9781" y="1870529"/>
            <a:ext cx="2180925" cy="42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3153069"/>
            <a:ext cx="5040000" cy="553998"/>
          </a:xfrm>
        </p:spPr>
        <p:txBody>
          <a:bodyPr vert="horz" anchor="t" anchorCtr="0"/>
          <a:lstStyle>
            <a:lvl1pPr algn="l">
              <a:lnSpc>
                <a:spcPct val="100000"/>
              </a:lnSpc>
              <a:defRPr sz="3600">
                <a:solidFill>
                  <a:schemeClr val="accent2"/>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808892"/>
            <a:ext cx="5040000" cy="246221"/>
          </a:xfrm>
        </p:spPr>
        <p:txBody>
          <a:bodyPr anchor="b" anchorCtr="0">
            <a:spAutoFit/>
          </a:bodyPr>
          <a:lstStyle>
            <a:lvl1pPr marL="0" indent="0" algn="l">
              <a:lnSpc>
                <a:spcPct val="100000"/>
              </a:lnSpc>
              <a:buNone/>
              <a:defRPr sz="16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330200" y="6217553"/>
            <a:ext cx="3960000" cy="228781"/>
          </a:xfrm>
        </p:spPr>
        <p:txBody>
          <a:bodyPr>
            <a:spAutoFit/>
          </a:bodyPr>
          <a:lstStyle>
            <a:lvl1pPr>
              <a:defRPr sz="1400" b="1">
                <a:solidFill>
                  <a:schemeClr val="bg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330200" y="6425833"/>
            <a:ext cx="3960000" cy="228781"/>
          </a:xfrm>
        </p:spPr>
        <p:txBody>
          <a:bodyPr>
            <a:spAutoFit/>
          </a:bodyPr>
          <a:lstStyle>
            <a:lvl1pPr>
              <a:defRPr sz="1400" b="0">
                <a:solidFill>
                  <a:schemeClr val="bg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4775200" y="6326773"/>
            <a:ext cx="900000" cy="153888"/>
          </a:xfrm>
        </p:spPr>
        <p:txBody>
          <a:bodyPr wrap="square">
            <a:spAutoFit/>
          </a:bodyPr>
          <a:lstStyle>
            <a:lvl1pPr>
              <a:lnSpc>
                <a:spcPct val="100000"/>
              </a:lnSpc>
              <a:defRPr sz="1000" b="0">
                <a:solidFill>
                  <a:schemeClr val="bg1"/>
                </a:solidFill>
              </a:defRPr>
            </a:lvl1pPr>
            <a:lvl5pPr>
              <a:defRPr/>
            </a:lvl5pPr>
          </a:lstStyle>
          <a:p>
            <a:pPr lvl="0"/>
            <a:r>
              <a:rPr lang="nl-NL"/>
              <a:t>Datum</a:t>
            </a:r>
          </a:p>
        </p:txBody>
      </p:sp>
      <p:sp>
        <p:nvSpPr>
          <p:cNvPr id="37" name="Tijdelijke aanduiding voor afbeelding 36">
            <a:extLst>
              <a:ext uri="{FF2B5EF4-FFF2-40B4-BE49-F238E27FC236}">
                <a16:creationId xmlns:a16="http://schemas.microsoft.com/office/drawing/2014/main" id="{7A73BEF5-563C-69AA-2A6A-C91E1C7F7FF5}"/>
              </a:ext>
            </a:extLst>
          </p:cNvPr>
          <p:cNvSpPr>
            <a:spLocks noGrp="1"/>
          </p:cNvSpPr>
          <p:nvPr>
            <p:ph type="pic" sz="quarter" idx="13"/>
          </p:nvPr>
        </p:nvSpPr>
        <p:spPr>
          <a:xfrm>
            <a:off x="6092526" y="0"/>
            <a:ext cx="6099474" cy="6858000"/>
          </a:xfrm>
          <a:custGeom>
            <a:avLst/>
            <a:gdLst>
              <a:gd name="connsiteX0" fmla="*/ 282819 w 6099473"/>
              <a:gd name="connsiteY0" fmla="*/ 0 h 6858000"/>
              <a:gd name="connsiteX1" fmla="*/ 6099473 w 6099473"/>
              <a:gd name="connsiteY1" fmla="*/ 0 h 6858000"/>
              <a:gd name="connsiteX2" fmla="*/ 6099473 w 6099473"/>
              <a:gd name="connsiteY2" fmla="*/ 6858000 h 6858000"/>
              <a:gd name="connsiteX3" fmla="*/ 0 w 6099473"/>
              <a:gd name="connsiteY3" fmla="*/ 6858000 h 6858000"/>
              <a:gd name="connsiteX4" fmla="*/ 0 w 6099473"/>
              <a:gd name="connsiteY4" fmla="*/ 857134 h 6858000"/>
              <a:gd name="connsiteX5" fmla="*/ 282819 w 6099473"/>
              <a:gd name="connsiteY5" fmla="*/ 8571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3" h="6858000">
                <a:moveTo>
                  <a:pt x="282819" y="0"/>
                </a:moveTo>
                <a:lnTo>
                  <a:pt x="6099473" y="0"/>
                </a:lnTo>
                <a:lnTo>
                  <a:pt x="6099473" y="6858000"/>
                </a:lnTo>
                <a:lnTo>
                  <a:pt x="0" y="6858000"/>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3046473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Steden en regio’s - 1">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2580931"/>
            <a:ext cx="6099275" cy="4286201"/>
          </a:xfrm>
          <a:prstGeom prst="rect">
            <a:avLst/>
          </a:prstGeom>
          <a:solidFill>
            <a:srgbClr val="CFC0BC"/>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448" y="6004867"/>
            <a:ext cx="5044887" cy="853133"/>
          </a:xfrm>
          <a:prstGeom prst="rect">
            <a:avLst/>
          </a:prstGeom>
          <a:solidFill>
            <a:srgbClr val="777B00"/>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4571553" y="6004867"/>
            <a:ext cx="1535411" cy="853133"/>
          </a:xfrm>
          <a:prstGeom prst="rect">
            <a:avLst/>
          </a:prstGeom>
          <a:solidFill>
            <a:srgbClr val="D32B1E"/>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1870529"/>
            <a:ext cx="2180925" cy="42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3153069"/>
            <a:ext cx="5040000" cy="553998"/>
          </a:xfrm>
        </p:spPr>
        <p:txBody>
          <a:bodyPr vert="horz" anchor="t" anchorCtr="0"/>
          <a:lstStyle>
            <a:lvl1pPr algn="l">
              <a:lnSpc>
                <a:spcPct val="100000"/>
              </a:lnSpc>
              <a:defRPr sz="3600">
                <a:solidFill>
                  <a:schemeClr val="tx1"/>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808892"/>
            <a:ext cx="5040000" cy="246221"/>
          </a:xfrm>
        </p:spPr>
        <p:txBody>
          <a:bodyPr anchor="b" anchorCtr="0">
            <a:spAutoFit/>
          </a:bodyPr>
          <a:lstStyle>
            <a:lvl1pPr marL="0" indent="0" algn="l">
              <a:lnSpc>
                <a:spcPct val="100000"/>
              </a:lnSpc>
              <a:buNone/>
              <a:defRPr sz="16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330200" y="6217553"/>
            <a:ext cx="3960000" cy="228781"/>
          </a:xfrm>
        </p:spPr>
        <p:txBody>
          <a:bodyPr>
            <a:spAutoFit/>
          </a:bodyPr>
          <a:lstStyle>
            <a:lvl1pPr>
              <a:defRPr sz="1400" b="1">
                <a:solidFill>
                  <a:srgbClr val="CFC0BC"/>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330200" y="6425833"/>
            <a:ext cx="3960000" cy="228781"/>
          </a:xfrm>
        </p:spPr>
        <p:txBody>
          <a:bodyPr>
            <a:spAutoFit/>
          </a:bodyPr>
          <a:lstStyle>
            <a:lvl1pPr>
              <a:defRPr sz="1400" b="0">
                <a:solidFill>
                  <a:srgbClr val="CFC0BC"/>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4775200" y="6326773"/>
            <a:ext cx="900000" cy="153888"/>
          </a:xfrm>
        </p:spPr>
        <p:txBody>
          <a:bodyPr wrap="square">
            <a:spAutoFit/>
          </a:bodyPr>
          <a:lstStyle>
            <a:lvl1pPr>
              <a:lnSpc>
                <a:spcPct val="100000"/>
              </a:lnSpc>
              <a:defRPr sz="1000" b="0">
                <a:solidFill>
                  <a:schemeClr val="bg1"/>
                </a:solidFill>
              </a:defRPr>
            </a:lvl1pPr>
            <a:lvl5pPr>
              <a:defRPr/>
            </a:lvl5pPr>
          </a:lstStyle>
          <a:p>
            <a:pPr lvl="0"/>
            <a:r>
              <a:rPr lang="nl-NL"/>
              <a:t>Datum</a:t>
            </a:r>
          </a:p>
        </p:txBody>
      </p:sp>
      <p:sp>
        <p:nvSpPr>
          <p:cNvPr id="37" name="Tijdelijke aanduiding voor afbeelding 36">
            <a:extLst>
              <a:ext uri="{FF2B5EF4-FFF2-40B4-BE49-F238E27FC236}">
                <a16:creationId xmlns:a16="http://schemas.microsoft.com/office/drawing/2014/main" id="{7A73BEF5-563C-69AA-2A6A-C91E1C7F7FF5}"/>
              </a:ext>
            </a:extLst>
          </p:cNvPr>
          <p:cNvSpPr>
            <a:spLocks noGrp="1"/>
          </p:cNvSpPr>
          <p:nvPr>
            <p:ph type="pic" sz="quarter" idx="13"/>
          </p:nvPr>
        </p:nvSpPr>
        <p:spPr>
          <a:xfrm>
            <a:off x="6092526" y="0"/>
            <a:ext cx="6099474" cy="6858000"/>
          </a:xfrm>
          <a:custGeom>
            <a:avLst/>
            <a:gdLst>
              <a:gd name="connsiteX0" fmla="*/ 282819 w 6099473"/>
              <a:gd name="connsiteY0" fmla="*/ 0 h 6858000"/>
              <a:gd name="connsiteX1" fmla="*/ 6099473 w 6099473"/>
              <a:gd name="connsiteY1" fmla="*/ 0 h 6858000"/>
              <a:gd name="connsiteX2" fmla="*/ 6099473 w 6099473"/>
              <a:gd name="connsiteY2" fmla="*/ 6858000 h 6858000"/>
              <a:gd name="connsiteX3" fmla="*/ 0 w 6099473"/>
              <a:gd name="connsiteY3" fmla="*/ 6858000 h 6858000"/>
              <a:gd name="connsiteX4" fmla="*/ 0 w 6099473"/>
              <a:gd name="connsiteY4" fmla="*/ 857134 h 6858000"/>
              <a:gd name="connsiteX5" fmla="*/ 282819 w 6099473"/>
              <a:gd name="connsiteY5" fmla="*/ 8571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3" h="6858000">
                <a:moveTo>
                  <a:pt x="282819" y="0"/>
                </a:moveTo>
                <a:lnTo>
                  <a:pt x="6099473" y="0"/>
                </a:lnTo>
                <a:lnTo>
                  <a:pt x="6099473" y="6858000"/>
                </a:lnTo>
                <a:lnTo>
                  <a:pt x="0" y="6858000"/>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pic>
        <p:nvPicPr>
          <p:cNvPr id="38" name="Graphic 37">
            <a:extLst>
              <a:ext uri="{FF2B5EF4-FFF2-40B4-BE49-F238E27FC236}">
                <a16:creationId xmlns:a16="http://schemas.microsoft.com/office/drawing/2014/main" id="{5F569001-9FC7-7A46-B16B-AE078D1ABF0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32472105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Landbouw en natuur - 1">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2580931"/>
            <a:ext cx="6099275" cy="4286201"/>
          </a:xfrm>
          <a:prstGeom prst="rect">
            <a:avLst/>
          </a:prstGeom>
          <a:solidFill>
            <a:srgbClr val="E8F6F2"/>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448" y="6004867"/>
            <a:ext cx="5044887" cy="853133"/>
          </a:xfrm>
          <a:prstGeom prst="rect">
            <a:avLst/>
          </a:prstGeom>
          <a:solidFill>
            <a:srgbClr val="F9E11E"/>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4571553" y="6004867"/>
            <a:ext cx="1535411" cy="853133"/>
          </a:xfrm>
          <a:prstGeom prst="rect">
            <a:avLst/>
          </a:prstGeom>
          <a:solidFill>
            <a:srgbClr val="275937"/>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1870529"/>
            <a:ext cx="2180925" cy="42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3153069"/>
            <a:ext cx="5040000" cy="553998"/>
          </a:xfrm>
        </p:spPr>
        <p:txBody>
          <a:bodyPr vert="horz" anchor="t" anchorCtr="0"/>
          <a:lstStyle>
            <a:lvl1pPr algn="l">
              <a:lnSpc>
                <a:spcPct val="100000"/>
              </a:lnSpc>
              <a:defRPr sz="3600">
                <a:solidFill>
                  <a:srgbClr val="275937"/>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808892"/>
            <a:ext cx="5040000" cy="246221"/>
          </a:xfrm>
        </p:spPr>
        <p:txBody>
          <a:bodyPr anchor="b" anchorCtr="0">
            <a:spAutoFit/>
          </a:bodyPr>
          <a:lstStyle>
            <a:lvl1pPr marL="0" indent="0" algn="l">
              <a:lnSpc>
                <a:spcPct val="100000"/>
              </a:lnSpc>
              <a:buNone/>
              <a:defRPr sz="1600" b="1" cap="all" baseline="0">
                <a:solidFill>
                  <a:srgbClr val="2759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330200" y="6217553"/>
            <a:ext cx="3960000" cy="228781"/>
          </a:xfrm>
        </p:spPr>
        <p:txBody>
          <a:bodyPr>
            <a:spAutoFit/>
          </a:bodyPr>
          <a:lstStyle>
            <a:lvl1pPr>
              <a:defRPr sz="1400" b="1">
                <a:solidFill>
                  <a:srgbClr val="275937"/>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330200" y="6425833"/>
            <a:ext cx="3960000" cy="228781"/>
          </a:xfrm>
        </p:spPr>
        <p:txBody>
          <a:bodyPr>
            <a:spAutoFit/>
          </a:bodyPr>
          <a:lstStyle>
            <a:lvl1pPr>
              <a:defRPr sz="1400" b="0">
                <a:solidFill>
                  <a:srgbClr val="275937"/>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4775200" y="6326773"/>
            <a:ext cx="900000" cy="153888"/>
          </a:xfrm>
        </p:spPr>
        <p:txBody>
          <a:bodyPr wrap="square">
            <a:spAutoFit/>
          </a:bodyPr>
          <a:lstStyle>
            <a:lvl1pPr>
              <a:lnSpc>
                <a:spcPct val="100000"/>
              </a:lnSpc>
              <a:defRPr sz="1000" b="0">
                <a:solidFill>
                  <a:schemeClr val="bg1"/>
                </a:solidFill>
              </a:defRPr>
            </a:lvl1pPr>
            <a:lvl5pPr>
              <a:defRPr/>
            </a:lvl5pPr>
          </a:lstStyle>
          <a:p>
            <a:pPr lvl="0"/>
            <a:r>
              <a:rPr lang="nl-NL"/>
              <a:t>Datum</a:t>
            </a:r>
          </a:p>
        </p:txBody>
      </p:sp>
      <p:sp>
        <p:nvSpPr>
          <p:cNvPr id="37" name="Tijdelijke aanduiding voor afbeelding 36">
            <a:extLst>
              <a:ext uri="{FF2B5EF4-FFF2-40B4-BE49-F238E27FC236}">
                <a16:creationId xmlns:a16="http://schemas.microsoft.com/office/drawing/2014/main" id="{7A73BEF5-563C-69AA-2A6A-C91E1C7F7FF5}"/>
              </a:ext>
            </a:extLst>
          </p:cNvPr>
          <p:cNvSpPr>
            <a:spLocks noGrp="1"/>
          </p:cNvSpPr>
          <p:nvPr>
            <p:ph type="pic" sz="quarter" idx="13"/>
          </p:nvPr>
        </p:nvSpPr>
        <p:spPr>
          <a:xfrm>
            <a:off x="6092526" y="0"/>
            <a:ext cx="6099474" cy="6858000"/>
          </a:xfrm>
          <a:custGeom>
            <a:avLst/>
            <a:gdLst>
              <a:gd name="connsiteX0" fmla="*/ 282819 w 6099473"/>
              <a:gd name="connsiteY0" fmla="*/ 0 h 6858000"/>
              <a:gd name="connsiteX1" fmla="*/ 6099473 w 6099473"/>
              <a:gd name="connsiteY1" fmla="*/ 0 h 6858000"/>
              <a:gd name="connsiteX2" fmla="*/ 6099473 w 6099473"/>
              <a:gd name="connsiteY2" fmla="*/ 6858000 h 6858000"/>
              <a:gd name="connsiteX3" fmla="*/ 0 w 6099473"/>
              <a:gd name="connsiteY3" fmla="*/ 6858000 h 6858000"/>
              <a:gd name="connsiteX4" fmla="*/ 0 w 6099473"/>
              <a:gd name="connsiteY4" fmla="*/ 857134 h 6858000"/>
              <a:gd name="connsiteX5" fmla="*/ 282819 w 6099473"/>
              <a:gd name="connsiteY5" fmla="*/ 8571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3" h="6858000">
                <a:moveTo>
                  <a:pt x="282819" y="0"/>
                </a:moveTo>
                <a:lnTo>
                  <a:pt x="6099473" y="0"/>
                </a:lnTo>
                <a:lnTo>
                  <a:pt x="6099473" y="6858000"/>
                </a:lnTo>
                <a:lnTo>
                  <a:pt x="0" y="6858000"/>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pic>
        <p:nvPicPr>
          <p:cNvPr id="4" name="Graphic 3">
            <a:extLst>
              <a:ext uri="{FF2B5EF4-FFF2-40B4-BE49-F238E27FC236}">
                <a16:creationId xmlns:a16="http://schemas.microsoft.com/office/drawing/2014/main" id="{550B723E-DA9A-380B-33A8-DDD54C75E96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1049880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Energie en economie - 1">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2580931"/>
            <a:ext cx="6099275" cy="4286201"/>
          </a:xfrm>
          <a:prstGeom prst="rect">
            <a:avLst/>
          </a:prstGeom>
          <a:solidFill>
            <a:srgbClr val="42145F"/>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448" y="6004867"/>
            <a:ext cx="5044887" cy="853133"/>
          </a:xfrm>
          <a:prstGeom prst="rect">
            <a:avLst/>
          </a:prstGeom>
          <a:solidFill>
            <a:srgbClr val="76D2B6"/>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4571553" y="6004867"/>
            <a:ext cx="1535411" cy="853133"/>
          </a:xfrm>
          <a:prstGeom prst="rect">
            <a:avLst/>
          </a:prstGeom>
          <a:solidFill>
            <a:srgbClr val="01689B"/>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1870529"/>
            <a:ext cx="2180925" cy="42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3153069"/>
            <a:ext cx="5040000" cy="553998"/>
          </a:xfrm>
        </p:spPr>
        <p:txBody>
          <a:bodyPr vert="horz" anchor="t" anchorCtr="0"/>
          <a:lstStyle>
            <a:lvl1pPr algn="l">
              <a:lnSpc>
                <a:spcPct val="100000"/>
              </a:lnSpc>
              <a:defRPr sz="3600">
                <a:solidFill>
                  <a:srgbClr val="76D2B6"/>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808892"/>
            <a:ext cx="5040000" cy="246221"/>
          </a:xfrm>
        </p:spPr>
        <p:txBody>
          <a:bodyPr anchor="b" anchorCtr="0">
            <a:spAutoFit/>
          </a:bodyPr>
          <a:lstStyle>
            <a:lvl1pPr marL="0" indent="0" algn="l">
              <a:lnSpc>
                <a:spcPct val="100000"/>
              </a:lnSpc>
              <a:buNone/>
              <a:defRPr sz="1600" b="1" cap="all" baseline="0">
                <a:solidFill>
                  <a:srgbClr val="76D2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330200" y="6217553"/>
            <a:ext cx="3960000" cy="228781"/>
          </a:xfrm>
        </p:spPr>
        <p:txBody>
          <a:bodyPr>
            <a:spAutoFit/>
          </a:bodyPr>
          <a:lstStyle>
            <a:lvl1pPr>
              <a:defRPr sz="1400" b="1">
                <a:solidFill>
                  <a:schemeClr val="tx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330200" y="6425833"/>
            <a:ext cx="3960000" cy="228781"/>
          </a:xfrm>
        </p:spPr>
        <p:txBody>
          <a:bodyPr>
            <a:spAutoFit/>
          </a:bodyPr>
          <a:lstStyle>
            <a:lvl1pPr>
              <a:defRPr sz="1400" b="0">
                <a:solidFill>
                  <a:schemeClr val="tx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4775200" y="6326773"/>
            <a:ext cx="900000" cy="153888"/>
          </a:xfrm>
        </p:spPr>
        <p:txBody>
          <a:bodyPr wrap="square">
            <a:spAutoFit/>
          </a:bodyPr>
          <a:lstStyle>
            <a:lvl1pPr>
              <a:lnSpc>
                <a:spcPct val="100000"/>
              </a:lnSpc>
              <a:defRPr sz="1000" b="0">
                <a:solidFill>
                  <a:srgbClr val="76D2B6"/>
                </a:solidFill>
              </a:defRPr>
            </a:lvl1pPr>
            <a:lvl5pPr>
              <a:defRPr/>
            </a:lvl5pPr>
          </a:lstStyle>
          <a:p>
            <a:pPr lvl="0"/>
            <a:r>
              <a:rPr lang="nl-NL"/>
              <a:t>Datum</a:t>
            </a:r>
          </a:p>
        </p:txBody>
      </p:sp>
      <p:sp>
        <p:nvSpPr>
          <p:cNvPr id="37" name="Tijdelijke aanduiding voor afbeelding 36">
            <a:extLst>
              <a:ext uri="{FF2B5EF4-FFF2-40B4-BE49-F238E27FC236}">
                <a16:creationId xmlns:a16="http://schemas.microsoft.com/office/drawing/2014/main" id="{7A73BEF5-563C-69AA-2A6A-C91E1C7F7FF5}"/>
              </a:ext>
            </a:extLst>
          </p:cNvPr>
          <p:cNvSpPr>
            <a:spLocks noGrp="1"/>
          </p:cNvSpPr>
          <p:nvPr>
            <p:ph type="pic" sz="quarter" idx="13"/>
          </p:nvPr>
        </p:nvSpPr>
        <p:spPr>
          <a:xfrm>
            <a:off x="6092526" y="0"/>
            <a:ext cx="6099474" cy="6858000"/>
          </a:xfrm>
          <a:custGeom>
            <a:avLst/>
            <a:gdLst>
              <a:gd name="connsiteX0" fmla="*/ 282819 w 6099473"/>
              <a:gd name="connsiteY0" fmla="*/ 0 h 6858000"/>
              <a:gd name="connsiteX1" fmla="*/ 6099473 w 6099473"/>
              <a:gd name="connsiteY1" fmla="*/ 0 h 6858000"/>
              <a:gd name="connsiteX2" fmla="*/ 6099473 w 6099473"/>
              <a:gd name="connsiteY2" fmla="*/ 6858000 h 6858000"/>
              <a:gd name="connsiteX3" fmla="*/ 0 w 6099473"/>
              <a:gd name="connsiteY3" fmla="*/ 6858000 h 6858000"/>
              <a:gd name="connsiteX4" fmla="*/ 0 w 6099473"/>
              <a:gd name="connsiteY4" fmla="*/ 857134 h 6858000"/>
              <a:gd name="connsiteX5" fmla="*/ 282819 w 6099473"/>
              <a:gd name="connsiteY5" fmla="*/ 8571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3" h="6858000">
                <a:moveTo>
                  <a:pt x="282819" y="0"/>
                </a:moveTo>
                <a:lnTo>
                  <a:pt x="6099473" y="0"/>
                </a:lnTo>
                <a:lnTo>
                  <a:pt x="6099473" y="6858000"/>
                </a:lnTo>
                <a:lnTo>
                  <a:pt x="0" y="6858000"/>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pic>
        <p:nvPicPr>
          <p:cNvPr id="4" name="Graphic 3">
            <a:extLst>
              <a:ext uri="{FF2B5EF4-FFF2-40B4-BE49-F238E27FC236}">
                <a16:creationId xmlns:a16="http://schemas.microsoft.com/office/drawing/2014/main" id="{1A03EF47-57C9-F828-0160-CD69A5B891A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398940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Algemeen - 2">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1"/>
            <a:ext cx="6099275" cy="6004868"/>
          </a:xfrm>
          <a:prstGeom prst="rect">
            <a:avLst/>
          </a:prstGeom>
          <a:solidFill>
            <a:schemeClr val="accent1"/>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6084588" y="5879939"/>
            <a:ext cx="5044887" cy="978061"/>
          </a:xfrm>
          <a:prstGeom prst="rect">
            <a:avLst/>
          </a:prstGeom>
          <a:solidFill>
            <a:schemeClr val="accent2"/>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10656589" y="5879939"/>
            <a:ext cx="1535411" cy="978061"/>
          </a:xfrm>
          <a:prstGeom prst="rect">
            <a:avLst/>
          </a:prstGeom>
          <a:solidFill>
            <a:schemeClr val="accent3"/>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6261514"/>
            <a:ext cx="1714915" cy="33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2827949"/>
            <a:ext cx="5040000" cy="738664"/>
          </a:xfrm>
        </p:spPr>
        <p:txBody>
          <a:bodyPr vert="horz" anchor="t" anchorCtr="0"/>
          <a:lstStyle>
            <a:lvl1pPr algn="l">
              <a:lnSpc>
                <a:spcPct val="100000"/>
              </a:lnSpc>
              <a:defRPr sz="4800">
                <a:solidFill>
                  <a:schemeClr val="accent2"/>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412652"/>
            <a:ext cx="5040000" cy="246221"/>
          </a:xfrm>
        </p:spPr>
        <p:txBody>
          <a:bodyPr anchor="b" anchorCtr="0">
            <a:spAutoFit/>
          </a:bodyPr>
          <a:lstStyle>
            <a:lvl1pPr marL="0" indent="0" algn="l">
              <a:lnSpc>
                <a:spcPct val="100000"/>
              </a:lnSpc>
              <a:buNone/>
              <a:defRPr sz="16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21" name="Tijdelijke aanduiding voor afbeelding 20">
            <a:extLst>
              <a:ext uri="{FF2B5EF4-FFF2-40B4-BE49-F238E27FC236}">
                <a16:creationId xmlns:a16="http://schemas.microsoft.com/office/drawing/2014/main" id="{6C840A4C-D7B7-F339-AAEA-093DABBF318A}"/>
              </a:ext>
            </a:extLst>
          </p:cNvPr>
          <p:cNvSpPr>
            <a:spLocks noGrp="1"/>
          </p:cNvSpPr>
          <p:nvPr>
            <p:ph type="pic" sz="quarter" idx="13"/>
          </p:nvPr>
        </p:nvSpPr>
        <p:spPr>
          <a:xfrm>
            <a:off x="6092526" y="1"/>
            <a:ext cx="6099474" cy="6004867"/>
          </a:xfrm>
          <a:custGeom>
            <a:avLst/>
            <a:gdLst>
              <a:gd name="connsiteX0" fmla="*/ 282819 w 6099474"/>
              <a:gd name="connsiteY0" fmla="*/ 0 h 6004867"/>
              <a:gd name="connsiteX1" fmla="*/ 6099474 w 6099474"/>
              <a:gd name="connsiteY1" fmla="*/ 0 h 6004867"/>
              <a:gd name="connsiteX2" fmla="*/ 6099474 w 6099474"/>
              <a:gd name="connsiteY2" fmla="*/ 6004867 h 6004867"/>
              <a:gd name="connsiteX3" fmla="*/ 0 w 6099474"/>
              <a:gd name="connsiteY3" fmla="*/ 6004867 h 6004867"/>
              <a:gd name="connsiteX4" fmla="*/ 0 w 6099474"/>
              <a:gd name="connsiteY4" fmla="*/ 857134 h 6004867"/>
              <a:gd name="connsiteX5" fmla="*/ 282819 w 6099474"/>
              <a:gd name="connsiteY5" fmla="*/ 857134 h 600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4" h="6004867">
                <a:moveTo>
                  <a:pt x="282819" y="0"/>
                </a:moveTo>
                <a:lnTo>
                  <a:pt x="6099474" y="0"/>
                </a:lnTo>
                <a:lnTo>
                  <a:pt x="6099474" y="6004867"/>
                </a:lnTo>
                <a:lnTo>
                  <a:pt x="0" y="6004867"/>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6415236" y="6217553"/>
            <a:ext cx="3960000" cy="228781"/>
          </a:xfrm>
        </p:spPr>
        <p:txBody>
          <a:bodyPr>
            <a:spAutoFit/>
          </a:bodyPr>
          <a:lstStyle>
            <a:lvl1pPr>
              <a:defRPr sz="1400" b="1">
                <a:solidFill>
                  <a:schemeClr val="bg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6415236" y="6425833"/>
            <a:ext cx="3960000" cy="228781"/>
          </a:xfrm>
        </p:spPr>
        <p:txBody>
          <a:bodyPr>
            <a:spAutoFit/>
          </a:bodyPr>
          <a:lstStyle>
            <a:lvl1pPr>
              <a:defRPr sz="1400" b="0">
                <a:solidFill>
                  <a:schemeClr val="bg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10860236" y="6326773"/>
            <a:ext cx="900000" cy="153888"/>
          </a:xfrm>
        </p:spPr>
        <p:txBody>
          <a:bodyPr wrap="square">
            <a:spAutoFit/>
          </a:bodyPr>
          <a:lstStyle>
            <a:lvl1pPr>
              <a:lnSpc>
                <a:spcPct val="100000"/>
              </a:lnSpc>
              <a:defRPr sz="1000" b="0">
                <a:solidFill>
                  <a:schemeClr val="bg1"/>
                </a:solidFill>
              </a:defRPr>
            </a:lvl1pPr>
            <a:lvl5pPr>
              <a:defRPr/>
            </a:lvl5pPr>
          </a:lstStyle>
          <a:p>
            <a:pPr lvl="0"/>
            <a:r>
              <a:rPr lang="nl-NL"/>
              <a:t>Datum</a:t>
            </a:r>
          </a:p>
        </p:txBody>
      </p:sp>
      <p:pic>
        <p:nvPicPr>
          <p:cNvPr id="22" name="Graphic 21">
            <a:extLst>
              <a:ext uri="{FF2B5EF4-FFF2-40B4-BE49-F238E27FC236}">
                <a16:creationId xmlns:a16="http://schemas.microsoft.com/office/drawing/2014/main" id="{A00A4E54-342D-88BA-C501-6A9FD3F7050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4290405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ver Energie en economie - 2">
    <p:spTree>
      <p:nvGrpSpPr>
        <p:cNvPr id="1" name=""/>
        <p:cNvGrpSpPr/>
        <p:nvPr/>
      </p:nvGrpSpPr>
      <p:grpSpPr>
        <a:xfrm>
          <a:off x="0" y="0"/>
          <a:ext cx="0" cy="0"/>
          <a:chOff x="0" y="0"/>
          <a:chExt cx="0" cy="0"/>
        </a:xfrm>
      </p:grpSpPr>
      <p:sp>
        <p:nvSpPr>
          <p:cNvPr id="140" name="Rectangle"/>
          <p:cNvSpPr/>
          <p:nvPr/>
        </p:nvSpPr>
        <p:spPr>
          <a:xfrm>
            <a:off x="-447" y="1"/>
            <a:ext cx="6099275" cy="6004868"/>
          </a:xfrm>
          <a:prstGeom prst="rect">
            <a:avLst/>
          </a:prstGeom>
          <a:solidFill>
            <a:srgbClr val="42145F"/>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41" name="Rectangle"/>
          <p:cNvSpPr/>
          <p:nvPr/>
        </p:nvSpPr>
        <p:spPr>
          <a:xfrm>
            <a:off x="6084587" y="5879939"/>
            <a:ext cx="5044888" cy="978062"/>
          </a:xfrm>
          <a:prstGeom prst="rect">
            <a:avLst/>
          </a:prstGeom>
          <a:solidFill>
            <a:srgbClr val="76D2B6"/>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42" name="Rectangle"/>
          <p:cNvSpPr/>
          <p:nvPr/>
        </p:nvSpPr>
        <p:spPr>
          <a:xfrm>
            <a:off x="10656589" y="5879939"/>
            <a:ext cx="1535412" cy="978062"/>
          </a:xfrm>
          <a:prstGeom prst="rect">
            <a:avLst/>
          </a:prstGeom>
          <a:solidFill>
            <a:srgbClr val="01689B"/>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143" name="Graphic 24" descr="Graphic 24"/>
          <p:cNvPicPr>
            <a:picLocks noChangeAspect="1"/>
          </p:cNvPicPr>
          <p:nvPr/>
        </p:nvPicPr>
        <p:blipFill>
          <a:blip r:embed="rId2"/>
          <a:stretch>
            <a:fillRect/>
          </a:stretch>
        </p:blipFill>
        <p:spPr>
          <a:xfrm>
            <a:off x="309780" y="6261513"/>
            <a:ext cx="1714917" cy="331201"/>
          </a:xfrm>
          <a:prstGeom prst="rect">
            <a:avLst/>
          </a:prstGeom>
          <a:ln w="12700">
            <a:miter lim="400000"/>
          </a:ln>
        </p:spPr>
      </p:pic>
      <p:sp>
        <p:nvSpPr>
          <p:cNvPr id="144" name="Titel"/>
          <p:cNvSpPr txBox="1">
            <a:spLocks noGrp="1"/>
          </p:cNvSpPr>
          <p:nvPr>
            <p:ph type="title" hasCustomPrompt="1"/>
          </p:nvPr>
        </p:nvSpPr>
        <p:spPr>
          <a:xfrm>
            <a:off x="353284" y="2827949"/>
            <a:ext cx="5040001" cy="738665"/>
          </a:xfrm>
          <a:prstGeom prst="rect">
            <a:avLst/>
          </a:prstGeom>
        </p:spPr>
        <p:txBody>
          <a:bodyPr>
            <a:normAutofit/>
          </a:bodyPr>
          <a:lstStyle>
            <a:lvl1pPr>
              <a:lnSpc>
                <a:spcPct val="100000"/>
              </a:lnSpc>
              <a:defRPr sz="4800">
                <a:solidFill>
                  <a:srgbClr val="76D2B6"/>
                </a:solidFill>
              </a:defRPr>
            </a:lvl1pPr>
          </a:lstStyle>
          <a:p>
            <a:r>
              <a:t>Titel</a:t>
            </a:r>
          </a:p>
        </p:txBody>
      </p:sp>
      <p:sp>
        <p:nvSpPr>
          <p:cNvPr id="145" name="Hoofdtekst - niveau één…"/>
          <p:cNvSpPr txBox="1">
            <a:spLocks noGrp="1"/>
          </p:cNvSpPr>
          <p:nvPr>
            <p:ph type="body" sz="quarter" idx="1" hasCustomPrompt="1"/>
          </p:nvPr>
        </p:nvSpPr>
        <p:spPr>
          <a:xfrm>
            <a:off x="330200" y="2412651"/>
            <a:ext cx="5040001" cy="246222"/>
          </a:xfrm>
          <a:prstGeom prst="rect">
            <a:avLst/>
          </a:prstGeom>
        </p:spPr>
        <p:txBody>
          <a:bodyPr anchor="b">
            <a:normAutofit/>
          </a:bodyPr>
          <a:lstStyle>
            <a:lvl1pPr>
              <a:lnSpc>
                <a:spcPct val="100000"/>
              </a:lnSpc>
              <a:defRPr sz="1600" b="1" cap="all">
                <a:solidFill>
                  <a:srgbClr val="76D2B6"/>
                </a:solidFill>
              </a:defRPr>
            </a:lvl1pPr>
            <a:lvl2pPr marL="0" indent="457200">
              <a:lnSpc>
                <a:spcPct val="100000"/>
              </a:lnSpc>
              <a:buSzTx/>
              <a:buNone/>
              <a:defRPr sz="1600" b="1" cap="all">
                <a:solidFill>
                  <a:srgbClr val="76D2B6"/>
                </a:solidFill>
              </a:defRPr>
            </a:lvl2pPr>
            <a:lvl3pPr marL="0" indent="914400">
              <a:lnSpc>
                <a:spcPct val="100000"/>
              </a:lnSpc>
              <a:buSzTx/>
              <a:buNone/>
              <a:defRPr sz="1600" b="1" cap="all">
                <a:solidFill>
                  <a:srgbClr val="76D2B6"/>
                </a:solidFill>
              </a:defRPr>
            </a:lvl3pPr>
            <a:lvl4pPr marL="0" indent="1371600">
              <a:lnSpc>
                <a:spcPct val="100000"/>
              </a:lnSpc>
              <a:buSzTx/>
              <a:buNone/>
              <a:defRPr sz="1600" b="1" cap="all">
                <a:solidFill>
                  <a:srgbClr val="76D2B6"/>
                </a:solidFill>
              </a:defRPr>
            </a:lvl4pPr>
            <a:lvl5pPr marL="0" indent="1828800">
              <a:lnSpc>
                <a:spcPct val="100000"/>
              </a:lnSpc>
              <a:buSzTx/>
              <a:buNone/>
              <a:defRPr sz="1600" b="1" cap="all">
                <a:solidFill>
                  <a:srgbClr val="76D2B6"/>
                </a:solidFill>
              </a:defRPr>
            </a:lvl5pPr>
          </a:lstStyle>
          <a:p>
            <a:r>
              <a:t>subtitel</a:t>
            </a:r>
          </a:p>
          <a:p>
            <a:pPr lvl="1"/>
            <a:endParaRPr/>
          </a:p>
          <a:p>
            <a:pPr lvl="2"/>
            <a:endParaRPr/>
          </a:p>
          <a:p>
            <a:pPr lvl="3"/>
            <a:endParaRPr/>
          </a:p>
          <a:p>
            <a:pPr lvl="4"/>
            <a:endParaRPr/>
          </a:p>
        </p:txBody>
      </p:sp>
      <p:sp>
        <p:nvSpPr>
          <p:cNvPr id="146" name="Tijdelijke aanduiding voor afbeelding 20"/>
          <p:cNvSpPr>
            <a:spLocks noGrp="1"/>
          </p:cNvSpPr>
          <p:nvPr>
            <p:ph type="pic" idx="21"/>
          </p:nvPr>
        </p:nvSpPr>
        <p:spPr>
          <a:xfrm>
            <a:off x="6092526" y="0"/>
            <a:ext cx="6099475" cy="6004869"/>
          </a:xfrm>
          <a:prstGeom prst="rect">
            <a:avLst/>
          </a:prstGeom>
        </p:spPr>
        <p:txBody>
          <a:bodyPr lIns="91439" tIns="45719" rIns="91439" bIns="45719"/>
          <a:lstStyle/>
          <a:p>
            <a:endParaRPr/>
          </a:p>
        </p:txBody>
      </p:sp>
      <p:sp>
        <p:nvSpPr>
          <p:cNvPr id="147" name="Tijdelijke aanduiding voor tekst 32"/>
          <p:cNvSpPr>
            <a:spLocks noGrp="1"/>
          </p:cNvSpPr>
          <p:nvPr>
            <p:ph type="body" sz="quarter" idx="22" hasCustomPrompt="1"/>
          </p:nvPr>
        </p:nvSpPr>
        <p:spPr>
          <a:xfrm>
            <a:off x="6415235" y="6217553"/>
            <a:ext cx="3960002" cy="228782"/>
          </a:xfrm>
          <a:prstGeom prst="rect">
            <a:avLst/>
          </a:prstGeom>
        </p:spPr>
        <p:txBody>
          <a:bodyPr>
            <a:normAutofit/>
          </a:bodyPr>
          <a:lstStyle>
            <a:lvl1pPr>
              <a:defRPr sz="1400" b="1"/>
            </a:lvl1pPr>
          </a:lstStyle>
          <a:p>
            <a:r>
              <a:t>Naam</a:t>
            </a:r>
          </a:p>
        </p:txBody>
      </p:sp>
      <p:sp>
        <p:nvSpPr>
          <p:cNvPr id="148" name="Tijdelijke aanduiding voor tekst 32"/>
          <p:cNvSpPr>
            <a:spLocks noGrp="1"/>
          </p:cNvSpPr>
          <p:nvPr>
            <p:ph type="body" sz="quarter" idx="23" hasCustomPrompt="1"/>
          </p:nvPr>
        </p:nvSpPr>
        <p:spPr>
          <a:xfrm>
            <a:off x="6415235" y="6425832"/>
            <a:ext cx="3960002" cy="228782"/>
          </a:xfrm>
          <a:prstGeom prst="rect">
            <a:avLst/>
          </a:prstGeom>
        </p:spPr>
        <p:txBody>
          <a:bodyPr>
            <a:normAutofit/>
          </a:bodyPr>
          <a:lstStyle>
            <a:lvl1pPr defTabSz="877823">
              <a:defRPr sz="1344"/>
            </a:lvl1pPr>
          </a:lstStyle>
          <a:p>
            <a:r>
              <a:t>Functie</a:t>
            </a:r>
          </a:p>
        </p:txBody>
      </p:sp>
      <p:sp>
        <p:nvSpPr>
          <p:cNvPr id="149" name="Tijdelijke aanduiding voor tekst 32"/>
          <p:cNvSpPr>
            <a:spLocks noGrp="1"/>
          </p:cNvSpPr>
          <p:nvPr>
            <p:ph type="body" sz="quarter" idx="24" hasCustomPrompt="1"/>
          </p:nvPr>
        </p:nvSpPr>
        <p:spPr>
          <a:xfrm>
            <a:off x="10860236" y="6326773"/>
            <a:ext cx="900001" cy="153889"/>
          </a:xfrm>
          <a:prstGeom prst="rect">
            <a:avLst/>
          </a:prstGeom>
        </p:spPr>
        <p:txBody>
          <a:bodyPr>
            <a:normAutofit/>
          </a:bodyPr>
          <a:lstStyle>
            <a:lvl1pPr defTabSz="832104">
              <a:lnSpc>
                <a:spcPct val="100000"/>
              </a:lnSpc>
              <a:defRPr sz="910">
                <a:solidFill>
                  <a:srgbClr val="76D2B6"/>
                </a:solidFill>
              </a:defRPr>
            </a:lvl1pPr>
          </a:lstStyle>
          <a:p>
            <a:r>
              <a:t>Datum</a:t>
            </a:r>
          </a:p>
        </p:txBody>
      </p:sp>
      <p:pic>
        <p:nvPicPr>
          <p:cNvPr id="150" name="Graphic 19" descr="Graphic 19"/>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151"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teden en regio’s - 2">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1"/>
            <a:ext cx="6099275" cy="6004868"/>
          </a:xfrm>
          <a:prstGeom prst="rect">
            <a:avLst/>
          </a:prstGeom>
          <a:solidFill>
            <a:srgbClr val="CFC0BC"/>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6084588" y="5879939"/>
            <a:ext cx="5044887" cy="978061"/>
          </a:xfrm>
          <a:prstGeom prst="rect">
            <a:avLst/>
          </a:prstGeom>
          <a:solidFill>
            <a:srgbClr val="D32B1E"/>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10656589" y="5879939"/>
            <a:ext cx="1535411" cy="978061"/>
          </a:xfrm>
          <a:prstGeom prst="rect">
            <a:avLst/>
          </a:prstGeom>
          <a:solidFill>
            <a:srgbClr val="777B00"/>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6261514"/>
            <a:ext cx="1714915" cy="33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2827949"/>
            <a:ext cx="5040000" cy="738664"/>
          </a:xfrm>
        </p:spPr>
        <p:txBody>
          <a:bodyPr vert="horz" anchor="t" anchorCtr="0"/>
          <a:lstStyle>
            <a:lvl1pPr algn="l">
              <a:lnSpc>
                <a:spcPct val="100000"/>
              </a:lnSpc>
              <a:defRPr sz="4800">
                <a:solidFill>
                  <a:schemeClr val="tx1"/>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412652"/>
            <a:ext cx="5040000" cy="246221"/>
          </a:xfrm>
        </p:spPr>
        <p:txBody>
          <a:bodyPr anchor="b" anchorCtr="0">
            <a:spAutoFit/>
          </a:bodyPr>
          <a:lstStyle>
            <a:lvl1pPr marL="0" indent="0" algn="l">
              <a:lnSpc>
                <a:spcPct val="100000"/>
              </a:lnSpc>
              <a:buNone/>
              <a:defRPr sz="16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21" name="Tijdelijke aanduiding voor afbeelding 20">
            <a:extLst>
              <a:ext uri="{FF2B5EF4-FFF2-40B4-BE49-F238E27FC236}">
                <a16:creationId xmlns:a16="http://schemas.microsoft.com/office/drawing/2014/main" id="{6C840A4C-D7B7-F339-AAEA-093DABBF318A}"/>
              </a:ext>
            </a:extLst>
          </p:cNvPr>
          <p:cNvSpPr>
            <a:spLocks noGrp="1"/>
          </p:cNvSpPr>
          <p:nvPr>
            <p:ph type="pic" sz="quarter" idx="13"/>
          </p:nvPr>
        </p:nvSpPr>
        <p:spPr>
          <a:xfrm>
            <a:off x="6092526" y="1"/>
            <a:ext cx="6099474" cy="6004867"/>
          </a:xfrm>
          <a:custGeom>
            <a:avLst/>
            <a:gdLst>
              <a:gd name="connsiteX0" fmla="*/ 282819 w 6099474"/>
              <a:gd name="connsiteY0" fmla="*/ 0 h 6004867"/>
              <a:gd name="connsiteX1" fmla="*/ 6099474 w 6099474"/>
              <a:gd name="connsiteY1" fmla="*/ 0 h 6004867"/>
              <a:gd name="connsiteX2" fmla="*/ 6099474 w 6099474"/>
              <a:gd name="connsiteY2" fmla="*/ 6004867 h 6004867"/>
              <a:gd name="connsiteX3" fmla="*/ 0 w 6099474"/>
              <a:gd name="connsiteY3" fmla="*/ 6004867 h 6004867"/>
              <a:gd name="connsiteX4" fmla="*/ 0 w 6099474"/>
              <a:gd name="connsiteY4" fmla="*/ 857134 h 6004867"/>
              <a:gd name="connsiteX5" fmla="*/ 282819 w 6099474"/>
              <a:gd name="connsiteY5" fmla="*/ 857134 h 600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4" h="6004867">
                <a:moveTo>
                  <a:pt x="282819" y="0"/>
                </a:moveTo>
                <a:lnTo>
                  <a:pt x="6099474" y="0"/>
                </a:lnTo>
                <a:lnTo>
                  <a:pt x="6099474" y="6004867"/>
                </a:lnTo>
                <a:lnTo>
                  <a:pt x="0" y="6004867"/>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6415236" y="6217553"/>
            <a:ext cx="3960000" cy="228781"/>
          </a:xfrm>
        </p:spPr>
        <p:txBody>
          <a:bodyPr>
            <a:spAutoFit/>
          </a:bodyPr>
          <a:lstStyle>
            <a:lvl1pPr>
              <a:defRPr sz="1400" b="1">
                <a:solidFill>
                  <a:schemeClr val="bg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6415236" y="6425833"/>
            <a:ext cx="3960000" cy="228781"/>
          </a:xfrm>
        </p:spPr>
        <p:txBody>
          <a:bodyPr>
            <a:spAutoFit/>
          </a:bodyPr>
          <a:lstStyle>
            <a:lvl1pPr>
              <a:defRPr sz="1400" b="0">
                <a:solidFill>
                  <a:schemeClr val="bg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10860236" y="6326773"/>
            <a:ext cx="900000" cy="153888"/>
          </a:xfrm>
        </p:spPr>
        <p:txBody>
          <a:bodyPr wrap="square">
            <a:spAutoFit/>
          </a:bodyPr>
          <a:lstStyle>
            <a:lvl1pPr>
              <a:lnSpc>
                <a:spcPct val="100000"/>
              </a:lnSpc>
              <a:defRPr sz="1000" b="0">
                <a:solidFill>
                  <a:srgbClr val="CFC0BC"/>
                </a:solidFill>
              </a:defRPr>
            </a:lvl1pPr>
            <a:lvl5pPr>
              <a:defRPr/>
            </a:lvl5pPr>
          </a:lstStyle>
          <a:p>
            <a:pPr lvl="0"/>
            <a:r>
              <a:rPr lang="nl-NL"/>
              <a:t>Datum</a:t>
            </a:r>
          </a:p>
        </p:txBody>
      </p:sp>
      <p:pic>
        <p:nvPicPr>
          <p:cNvPr id="20" name="Graphic 19">
            <a:extLst>
              <a:ext uri="{FF2B5EF4-FFF2-40B4-BE49-F238E27FC236}">
                <a16:creationId xmlns:a16="http://schemas.microsoft.com/office/drawing/2014/main" id="{79F0D471-D414-3F1E-689B-5F750E69314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2484015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Landbouw en natuur - 2">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1"/>
            <a:ext cx="6099275" cy="6004868"/>
          </a:xfrm>
          <a:prstGeom prst="rect">
            <a:avLst/>
          </a:prstGeom>
          <a:solidFill>
            <a:srgbClr val="E8F6F2"/>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6084588" y="5879939"/>
            <a:ext cx="5044887" cy="978061"/>
          </a:xfrm>
          <a:prstGeom prst="rect">
            <a:avLst/>
          </a:prstGeom>
          <a:solidFill>
            <a:srgbClr val="275937"/>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10656589" y="5879939"/>
            <a:ext cx="1535411" cy="978061"/>
          </a:xfrm>
          <a:prstGeom prst="rect">
            <a:avLst/>
          </a:prstGeom>
          <a:solidFill>
            <a:srgbClr val="F9E11E"/>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6261514"/>
            <a:ext cx="1714915" cy="33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2827949"/>
            <a:ext cx="5040000" cy="738664"/>
          </a:xfrm>
        </p:spPr>
        <p:txBody>
          <a:bodyPr vert="horz" anchor="t" anchorCtr="0"/>
          <a:lstStyle>
            <a:lvl1pPr algn="l">
              <a:lnSpc>
                <a:spcPct val="100000"/>
              </a:lnSpc>
              <a:defRPr sz="4800">
                <a:solidFill>
                  <a:srgbClr val="275937"/>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412652"/>
            <a:ext cx="5040000" cy="246221"/>
          </a:xfrm>
        </p:spPr>
        <p:txBody>
          <a:bodyPr anchor="b" anchorCtr="0">
            <a:spAutoFit/>
          </a:bodyPr>
          <a:lstStyle>
            <a:lvl1pPr marL="0" indent="0" algn="l">
              <a:lnSpc>
                <a:spcPct val="100000"/>
              </a:lnSpc>
              <a:buNone/>
              <a:defRPr sz="1600" b="1" cap="all" baseline="0">
                <a:solidFill>
                  <a:srgbClr val="2759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21" name="Tijdelijke aanduiding voor afbeelding 20">
            <a:extLst>
              <a:ext uri="{FF2B5EF4-FFF2-40B4-BE49-F238E27FC236}">
                <a16:creationId xmlns:a16="http://schemas.microsoft.com/office/drawing/2014/main" id="{6C840A4C-D7B7-F339-AAEA-093DABBF318A}"/>
              </a:ext>
            </a:extLst>
          </p:cNvPr>
          <p:cNvSpPr>
            <a:spLocks noGrp="1"/>
          </p:cNvSpPr>
          <p:nvPr>
            <p:ph type="pic" sz="quarter" idx="13"/>
          </p:nvPr>
        </p:nvSpPr>
        <p:spPr>
          <a:xfrm>
            <a:off x="6092526" y="1"/>
            <a:ext cx="6099474" cy="6004867"/>
          </a:xfrm>
          <a:custGeom>
            <a:avLst/>
            <a:gdLst>
              <a:gd name="connsiteX0" fmla="*/ 282819 w 6099474"/>
              <a:gd name="connsiteY0" fmla="*/ 0 h 6004867"/>
              <a:gd name="connsiteX1" fmla="*/ 6099474 w 6099474"/>
              <a:gd name="connsiteY1" fmla="*/ 0 h 6004867"/>
              <a:gd name="connsiteX2" fmla="*/ 6099474 w 6099474"/>
              <a:gd name="connsiteY2" fmla="*/ 6004867 h 6004867"/>
              <a:gd name="connsiteX3" fmla="*/ 0 w 6099474"/>
              <a:gd name="connsiteY3" fmla="*/ 6004867 h 6004867"/>
              <a:gd name="connsiteX4" fmla="*/ 0 w 6099474"/>
              <a:gd name="connsiteY4" fmla="*/ 857134 h 6004867"/>
              <a:gd name="connsiteX5" fmla="*/ 282819 w 6099474"/>
              <a:gd name="connsiteY5" fmla="*/ 857134 h 600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4" h="6004867">
                <a:moveTo>
                  <a:pt x="282819" y="0"/>
                </a:moveTo>
                <a:lnTo>
                  <a:pt x="6099474" y="0"/>
                </a:lnTo>
                <a:lnTo>
                  <a:pt x="6099474" y="6004867"/>
                </a:lnTo>
                <a:lnTo>
                  <a:pt x="0" y="6004867"/>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6415236" y="6217553"/>
            <a:ext cx="3960000" cy="228781"/>
          </a:xfrm>
        </p:spPr>
        <p:txBody>
          <a:bodyPr>
            <a:spAutoFit/>
          </a:bodyPr>
          <a:lstStyle>
            <a:lvl1pPr>
              <a:defRPr sz="1400" b="1">
                <a:solidFill>
                  <a:schemeClr val="bg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6415236" y="6425833"/>
            <a:ext cx="3960000" cy="228781"/>
          </a:xfrm>
        </p:spPr>
        <p:txBody>
          <a:bodyPr>
            <a:spAutoFit/>
          </a:bodyPr>
          <a:lstStyle>
            <a:lvl1pPr>
              <a:defRPr sz="1400" b="0">
                <a:solidFill>
                  <a:schemeClr val="bg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10860236" y="6326773"/>
            <a:ext cx="900000" cy="153888"/>
          </a:xfrm>
        </p:spPr>
        <p:txBody>
          <a:bodyPr wrap="square">
            <a:spAutoFit/>
          </a:bodyPr>
          <a:lstStyle>
            <a:lvl1pPr>
              <a:lnSpc>
                <a:spcPct val="100000"/>
              </a:lnSpc>
              <a:defRPr sz="1000" b="0">
                <a:solidFill>
                  <a:srgbClr val="275937"/>
                </a:solidFill>
              </a:defRPr>
            </a:lvl1pPr>
            <a:lvl5pPr>
              <a:defRPr/>
            </a:lvl5pPr>
          </a:lstStyle>
          <a:p>
            <a:pPr lvl="0"/>
            <a:r>
              <a:rPr lang="nl-NL"/>
              <a:t>Datum</a:t>
            </a:r>
          </a:p>
        </p:txBody>
      </p:sp>
      <p:pic>
        <p:nvPicPr>
          <p:cNvPr id="20" name="Graphic 19">
            <a:extLst>
              <a:ext uri="{FF2B5EF4-FFF2-40B4-BE49-F238E27FC236}">
                <a16:creationId xmlns:a16="http://schemas.microsoft.com/office/drawing/2014/main" id="{BA43B444-C6A6-D252-37C2-355ECBD6D239}"/>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677427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Energie en economie - 2">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30BABF39-6FF5-3E25-8D69-070C813963D7}"/>
              </a:ext>
            </a:extLst>
          </p:cNvPr>
          <p:cNvSpPr/>
          <p:nvPr userDrawn="1"/>
        </p:nvSpPr>
        <p:spPr>
          <a:xfrm>
            <a:off x="-447" y="1"/>
            <a:ext cx="6099275" cy="6004868"/>
          </a:xfrm>
          <a:prstGeom prst="rect">
            <a:avLst/>
          </a:prstGeom>
          <a:solidFill>
            <a:srgbClr val="42145F"/>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1" name="Rectangle">
            <a:extLst>
              <a:ext uri="{FF2B5EF4-FFF2-40B4-BE49-F238E27FC236}">
                <a16:creationId xmlns:a16="http://schemas.microsoft.com/office/drawing/2014/main" id="{5D3658EC-6A6A-2B2D-6543-E7822BB2FDB8}"/>
              </a:ext>
            </a:extLst>
          </p:cNvPr>
          <p:cNvSpPr/>
          <p:nvPr userDrawn="1"/>
        </p:nvSpPr>
        <p:spPr>
          <a:xfrm>
            <a:off x="6084588" y="5879939"/>
            <a:ext cx="5044887" cy="978061"/>
          </a:xfrm>
          <a:prstGeom prst="rect">
            <a:avLst/>
          </a:prstGeom>
          <a:solidFill>
            <a:srgbClr val="76D2B6"/>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7" name="Rectangle">
            <a:extLst>
              <a:ext uri="{FF2B5EF4-FFF2-40B4-BE49-F238E27FC236}">
                <a16:creationId xmlns:a16="http://schemas.microsoft.com/office/drawing/2014/main" id="{6436C79D-59CB-79BB-13F2-B7A06C8C2140}"/>
              </a:ext>
            </a:extLst>
          </p:cNvPr>
          <p:cNvSpPr/>
          <p:nvPr userDrawn="1"/>
        </p:nvSpPr>
        <p:spPr>
          <a:xfrm>
            <a:off x="10656589" y="5879939"/>
            <a:ext cx="1535411" cy="978061"/>
          </a:xfrm>
          <a:prstGeom prst="rect">
            <a:avLst/>
          </a:prstGeom>
          <a:solidFill>
            <a:srgbClr val="01689B"/>
          </a:solidFill>
          <a:ln w="3175">
            <a:noFill/>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pic>
        <p:nvPicPr>
          <p:cNvPr id="25" name="Graphic 24">
            <a:extLst>
              <a:ext uri="{FF2B5EF4-FFF2-40B4-BE49-F238E27FC236}">
                <a16:creationId xmlns:a16="http://schemas.microsoft.com/office/drawing/2014/main" id="{6318ED05-6FDF-377B-A691-E32C6AA33B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9781" y="6261514"/>
            <a:ext cx="1714915" cy="331200"/>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353284" y="2827949"/>
            <a:ext cx="5040000" cy="738664"/>
          </a:xfrm>
        </p:spPr>
        <p:txBody>
          <a:bodyPr vert="horz" anchor="t" anchorCtr="0"/>
          <a:lstStyle>
            <a:lvl1pPr algn="l">
              <a:lnSpc>
                <a:spcPct val="100000"/>
              </a:lnSpc>
              <a:defRPr sz="4800">
                <a:solidFill>
                  <a:srgbClr val="76D2B6"/>
                </a:solidFill>
              </a:defRPr>
            </a:lvl1pPr>
          </a:lstStyle>
          <a:p>
            <a:r>
              <a:rPr lang="nl-NL"/>
              <a:t>Titel</a:t>
            </a:r>
          </a:p>
        </p:txBody>
      </p:sp>
      <p:sp>
        <p:nvSpPr>
          <p:cNvPr id="3" name="Ondertitel 2">
            <a:extLst>
              <a:ext uri="{FF2B5EF4-FFF2-40B4-BE49-F238E27FC236}">
                <a16:creationId xmlns:a16="http://schemas.microsoft.com/office/drawing/2014/main" id="{A8267BB6-39E9-6F38-410C-99FD5F034CFF}"/>
              </a:ext>
            </a:extLst>
          </p:cNvPr>
          <p:cNvSpPr>
            <a:spLocks noGrp="1"/>
          </p:cNvSpPr>
          <p:nvPr>
            <p:ph type="subTitle" idx="1" hasCustomPrompt="1"/>
          </p:nvPr>
        </p:nvSpPr>
        <p:spPr>
          <a:xfrm>
            <a:off x="330200" y="2412652"/>
            <a:ext cx="5040000" cy="246221"/>
          </a:xfrm>
        </p:spPr>
        <p:txBody>
          <a:bodyPr anchor="b" anchorCtr="0">
            <a:spAutoFit/>
          </a:bodyPr>
          <a:lstStyle>
            <a:lvl1pPr marL="0" indent="0" algn="l">
              <a:lnSpc>
                <a:spcPct val="100000"/>
              </a:lnSpc>
              <a:buNone/>
              <a:defRPr sz="1600" b="1" cap="all" baseline="0">
                <a:solidFill>
                  <a:srgbClr val="76D2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21" name="Tijdelijke aanduiding voor afbeelding 20">
            <a:extLst>
              <a:ext uri="{FF2B5EF4-FFF2-40B4-BE49-F238E27FC236}">
                <a16:creationId xmlns:a16="http://schemas.microsoft.com/office/drawing/2014/main" id="{6C840A4C-D7B7-F339-AAEA-093DABBF318A}"/>
              </a:ext>
            </a:extLst>
          </p:cNvPr>
          <p:cNvSpPr>
            <a:spLocks noGrp="1"/>
          </p:cNvSpPr>
          <p:nvPr>
            <p:ph type="pic" sz="quarter" idx="13"/>
          </p:nvPr>
        </p:nvSpPr>
        <p:spPr>
          <a:xfrm>
            <a:off x="6092526" y="1"/>
            <a:ext cx="6099474" cy="6004867"/>
          </a:xfrm>
          <a:custGeom>
            <a:avLst/>
            <a:gdLst>
              <a:gd name="connsiteX0" fmla="*/ 282819 w 6099474"/>
              <a:gd name="connsiteY0" fmla="*/ 0 h 6004867"/>
              <a:gd name="connsiteX1" fmla="*/ 6099474 w 6099474"/>
              <a:gd name="connsiteY1" fmla="*/ 0 h 6004867"/>
              <a:gd name="connsiteX2" fmla="*/ 6099474 w 6099474"/>
              <a:gd name="connsiteY2" fmla="*/ 6004867 h 6004867"/>
              <a:gd name="connsiteX3" fmla="*/ 0 w 6099474"/>
              <a:gd name="connsiteY3" fmla="*/ 6004867 h 6004867"/>
              <a:gd name="connsiteX4" fmla="*/ 0 w 6099474"/>
              <a:gd name="connsiteY4" fmla="*/ 857134 h 6004867"/>
              <a:gd name="connsiteX5" fmla="*/ 282819 w 6099474"/>
              <a:gd name="connsiteY5" fmla="*/ 857134 h 600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474" h="6004867">
                <a:moveTo>
                  <a:pt x="282819" y="0"/>
                </a:moveTo>
                <a:lnTo>
                  <a:pt x="6099474" y="0"/>
                </a:lnTo>
                <a:lnTo>
                  <a:pt x="6099474" y="6004867"/>
                </a:lnTo>
                <a:lnTo>
                  <a:pt x="0" y="6004867"/>
                </a:lnTo>
                <a:lnTo>
                  <a:pt x="0" y="857134"/>
                </a:lnTo>
                <a:lnTo>
                  <a:pt x="282819" y="857134"/>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33" name="Tijdelijke aanduiding voor tekst 32">
            <a:extLst>
              <a:ext uri="{FF2B5EF4-FFF2-40B4-BE49-F238E27FC236}">
                <a16:creationId xmlns:a16="http://schemas.microsoft.com/office/drawing/2014/main" id="{FBA9A84B-93C2-CB63-4B2E-CA74F5D6BF5B}"/>
              </a:ext>
            </a:extLst>
          </p:cNvPr>
          <p:cNvSpPr>
            <a:spLocks noGrp="1"/>
          </p:cNvSpPr>
          <p:nvPr>
            <p:ph type="body" sz="quarter" idx="14" hasCustomPrompt="1"/>
          </p:nvPr>
        </p:nvSpPr>
        <p:spPr>
          <a:xfrm>
            <a:off x="6415236" y="6217553"/>
            <a:ext cx="3960000" cy="228781"/>
          </a:xfrm>
        </p:spPr>
        <p:txBody>
          <a:bodyPr>
            <a:spAutoFit/>
          </a:bodyPr>
          <a:lstStyle>
            <a:lvl1pPr>
              <a:defRPr sz="1400" b="1">
                <a:solidFill>
                  <a:schemeClr val="tx1"/>
                </a:solidFill>
              </a:defRPr>
            </a:lvl1pPr>
            <a:lvl5pPr>
              <a:defRPr/>
            </a:lvl5pPr>
          </a:lstStyle>
          <a:p>
            <a:pPr lvl="0"/>
            <a:r>
              <a:rPr lang="nl-NL"/>
              <a:t>Naam</a:t>
            </a:r>
          </a:p>
        </p:txBody>
      </p:sp>
      <p:sp>
        <p:nvSpPr>
          <p:cNvPr id="34" name="Tijdelijke aanduiding voor tekst 32">
            <a:extLst>
              <a:ext uri="{FF2B5EF4-FFF2-40B4-BE49-F238E27FC236}">
                <a16:creationId xmlns:a16="http://schemas.microsoft.com/office/drawing/2014/main" id="{DBBDBEEC-6651-AE85-3942-E9D1404845C6}"/>
              </a:ext>
            </a:extLst>
          </p:cNvPr>
          <p:cNvSpPr>
            <a:spLocks noGrp="1"/>
          </p:cNvSpPr>
          <p:nvPr>
            <p:ph type="body" sz="quarter" idx="15" hasCustomPrompt="1"/>
          </p:nvPr>
        </p:nvSpPr>
        <p:spPr>
          <a:xfrm>
            <a:off x="6415236" y="6425833"/>
            <a:ext cx="3960000" cy="228781"/>
          </a:xfrm>
        </p:spPr>
        <p:txBody>
          <a:bodyPr>
            <a:spAutoFit/>
          </a:bodyPr>
          <a:lstStyle>
            <a:lvl1pPr>
              <a:defRPr sz="1400" b="0">
                <a:solidFill>
                  <a:schemeClr val="tx1"/>
                </a:solidFill>
              </a:defRPr>
            </a:lvl1pPr>
            <a:lvl5pPr>
              <a:defRPr/>
            </a:lvl5pPr>
          </a:lstStyle>
          <a:p>
            <a:pPr lvl="0"/>
            <a:r>
              <a:rPr lang="nl-NL"/>
              <a:t>Functie</a:t>
            </a:r>
          </a:p>
        </p:txBody>
      </p:sp>
      <p:sp>
        <p:nvSpPr>
          <p:cNvPr id="35" name="Tijdelijke aanduiding voor tekst 32">
            <a:extLst>
              <a:ext uri="{FF2B5EF4-FFF2-40B4-BE49-F238E27FC236}">
                <a16:creationId xmlns:a16="http://schemas.microsoft.com/office/drawing/2014/main" id="{B2408FBF-BC66-2CAF-9EF5-F15C9D153972}"/>
              </a:ext>
            </a:extLst>
          </p:cNvPr>
          <p:cNvSpPr>
            <a:spLocks noGrp="1"/>
          </p:cNvSpPr>
          <p:nvPr>
            <p:ph type="body" sz="quarter" idx="16" hasCustomPrompt="1"/>
          </p:nvPr>
        </p:nvSpPr>
        <p:spPr>
          <a:xfrm>
            <a:off x="10860236" y="6326773"/>
            <a:ext cx="900000" cy="153888"/>
          </a:xfrm>
        </p:spPr>
        <p:txBody>
          <a:bodyPr wrap="square">
            <a:spAutoFit/>
          </a:bodyPr>
          <a:lstStyle>
            <a:lvl1pPr>
              <a:lnSpc>
                <a:spcPct val="100000"/>
              </a:lnSpc>
              <a:defRPr sz="1000" b="0">
                <a:solidFill>
                  <a:srgbClr val="76D2B6"/>
                </a:solidFill>
              </a:defRPr>
            </a:lvl1pPr>
            <a:lvl5pPr>
              <a:defRPr/>
            </a:lvl5pPr>
          </a:lstStyle>
          <a:p>
            <a:pPr lvl="0"/>
            <a:r>
              <a:rPr lang="nl-NL"/>
              <a:t>Datum</a:t>
            </a:r>
          </a:p>
        </p:txBody>
      </p:sp>
      <p:pic>
        <p:nvPicPr>
          <p:cNvPr id="20" name="Graphic 19">
            <a:extLst>
              <a:ext uri="{FF2B5EF4-FFF2-40B4-BE49-F238E27FC236}">
                <a16:creationId xmlns:a16="http://schemas.microsoft.com/office/drawing/2014/main" id="{C09E8260-A7B1-4654-4C11-0E205101FF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550" b="18770"/>
          <a:stretch/>
        </p:blipFill>
        <p:spPr>
          <a:xfrm>
            <a:off x="5816655" y="0"/>
            <a:ext cx="558000" cy="874395"/>
          </a:xfrm>
          <a:prstGeom prst="rect">
            <a:avLst/>
          </a:prstGeom>
        </p:spPr>
      </p:pic>
    </p:spTree>
    <p:extLst>
      <p:ext uri="{BB962C8B-B14F-4D97-AF65-F5344CB8AC3E}">
        <p14:creationId xmlns:p14="http://schemas.microsoft.com/office/powerpoint/2010/main" val="1697355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e Algemeen">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516BAAB4-37BE-8581-82C7-BCA06D83D9D5}"/>
              </a:ext>
            </a:extLst>
          </p:cNvPr>
          <p:cNvSpPr/>
          <p:nvPr userDrawn="1"/>
        </p:nvSpPr>
        <p:spPr>
          <a:xfrm>
            <a:off x="10675540" y="-2782"/>
            <a:ext cx="1521719" cy="3434730"/>
          </a:xfrm>
          <a:prstGeom prst="rect">
            <a:avLst/>
          </a:prstGeom>
          <a:solidFill>
            <a:schemeClr val="accent2"/>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C32F047C-A118-0F0B-2949-24745FB4D651}"/>
              </a:ext>
            </a:extLst>
          </p:cNvPr>
          <p:cNvSpPr/>
          <p:nvPr userDrawn="1"/>
        </p:nvSpPr>
        <p:spPr>
          <a:xfrm>
            <a:off x="10675540" y="3426631"/>
            <a:ext cx="1521719" cy="3434730"/>
          </a:xfrm>
          <a:prstGeom prst="rect">
            <a:avLst/>
          </a:prstGeom>
          <a:solidFill>
            <a:schemeClr val="accent3"/>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520700" y="4174261"/>
            <a:ext cx="6480000" cy="1010341"/>
          </a:xfrm>
        </p:spPr>
        <p:txBody>
          <a:bodyPr anchor="t" anchorCtr="0">
            <a:spAutoFit/>
          </a:bodyPr>
          <a:lstStyle>
            <a:lvl1pPr>
              <a:defRPr sz="7200">
                <a:solidFill>
                  <a:schemeClr val="accent2"/>
                </a:solidFill>
              </a:defRPr>
            </a:lvl1pPr>
          </a:lstStyle>
          <a:p>
            <a:r>
              <a:rPr lang="nl-NL"/>
              <a:t>Titel</a:t>
            </a:r>
          </a:p>
        </p:txBody>
      </p:sp>
      <p:sp>
        <p:nvSpPr>
          <p:cNvPr id="3" name="Tijdelijke aanduiding voor tekst 2">
            <a:extLst>
              <a:ext uri="{FF2B5EF4-FFF2-40B4-BE49-F238E27FC236}">
                <a16:creationId xmlns:a16="http://schemas.microsoft.com/office/drawing/2014/main" id="{6C47FB6E-44A1-D109-D6D5-AEA33EF94F12}"/>
              </a:ext>
            </a:extLst>
          </p:cNvPr>
          <p:cNvSpPr>
            <a:spLocks noGrp="1"/>
          </p:cNvSpPr>
          <p:nvPr>
            <p:ph type="body" idx="1" hasCustomPrompt="1"/>
          </p:nvPr>
        </p:nvSpPr>
        <p:spPr>
          <a:xfrm>
            <a:off x="520700" y="3901461"/>
            <a:ext cx="6480000" cy="246221"/>
          </a:xfrm>
        </p:spPr>
        <p:txBody>
          <a:bodyPr anchor="b" anchorCtr="0">
            <a:spAutoFit/>
          </a:bodyPr>
          <a:lstStyle>
            <a:lvl1pPr marL="0" indent="0">
              <a:lnSpc>
                <a:spcPct val="100000"/>
              </a:lnSpc>
              <a:buNone/>
              <a:defRPr sz="1600" b="1" cap="all" baseline="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Sectie</a:t>
            </a:r>
          </a:p>
        </p:txBody>
      </p:sp>
    </p:spTree>
    <p:extLst>
      <p:ext uri="{BB962C8B-B14F-4D97-AF65-F5344CB8AC3E}">
        <p14:creationId xmlns:p14="http://schemas.microsoft.com/office/powerpoint/2010/main" val="42186520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e Steden en regio’s">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516BAAB4-37BE-8581-82C7-BCA06D83D9D5}"/>
              </a:ext>
            </a:extLst>
          </p:cNvPr>
          <p:cNvSpPr/>
          <p:nvPr userDrawn="1"/>
        </p:nvSpPr>
        <p:spPr>
          <a:xfrm>
            <a:off x="10675540" y="-2782"/>
            <a:ext cx="1521719" cy="3434730"/>
          </a:xfrm>
          <a:prstGeom prst="rect">
            <a:avLst/>
          </a:prstGeom>
          <a:solidFill>
            <a:srgbClr val="777B00"/>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12" name="Rectangle">
            <a:extLst>
              <a:ext uri="{FF2B5EF4-FFF2-40B4-BE49-F238E27FC236}">
                <a16:creationId xmlns:a16="http://schemas.microsoft.com/office/drawing/2014/main" id="{C32F047C-A118-0F0B-2949-24745FB4D651}"/>
              </a:ext>
            </a:extLst>
          </p:cNvPr>
          <p:cNvSpPr/>
          <p:nvPr userDrawn="1"/>
        </p:nvSpPr>
        <p:spPr>
          <a:xfrm>
            <a:off x="10675540" y="3426631"/>
            <a:ext cx="1521719" cy="3434730"/>
          </a:xfrm>
          <a:prstGeom prst="rect">
            <a:avLst/>
          </a:prstGeom>
          <a:solidFill>
            <a:srgbClr val="D32B1E"/>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520700" y="4174261"/>
            <a:ext cx="6480000" cy="1010341"/>
          </a:xfrm>
        </p:spPr>
        <p:txBody>
          <a:bodyPr anchor="t" anchorCtr="0">
            <a:spAutoFit/>
          </a:bodyPr>
          <a:lstStyle>
            <a:lvl1pPr>
              <a:defRPr sz="7200">
                <a:solidFill>
                  <a:schemeClr val="tx1"/>
                </a:solidFill>
              </a:defRPr>
            </a:lvl1pPr>
          </a:lstStyle>
          <a:p>
            <a:r>
              <a:rPr lang="nl-NL"/>
              <a:t>Titel</a:t>
            </a:r>
          </a:p>
        </p:txBody>
      </p:sp>
      <p:sp>
        <p:nvSpPr>
          <p:cNvPr id="3" name="Tijdelijke aanduiding voor tekst 2">
            <a:extLst>
              <a:ext uri="{FF2B5EF4-FFF2-40B4-BE49-F238E27FC236}">
                <a16:creationId xmlns:a16="http://schemas.microsoft.com/office/drawing/2014/main" id="{6C47FB6E-44A1-D109-D6D5-AEA33EF94F12}"/>
              </a:ext>
            </a:extLst>
          </p:cNvPr>
          <p:cNvSpPr>
            <a:spLocks noGrp="1"/>
          </p:cNvSpPr>
          <p:nvPr>
            <p:ph type="body" idx="1" hasCustomPrompt="1"/>
          </p:nvPr>
        </p:nvSpPr>
        <p:spPr>
          <a:xfrm>
            <a:off x="520700" y="3901461"/>
            <a:ext cx="6480000" cy="246221"/>
          </a:xfrm>
        </p:spPr>
        <p:txBody>
          <a:bodyPr anchor="b" anchorCtr="0">
            <a:spAutoFit/>
          </a:bodyPr>
          <a:lstStyle>
            <a:lvl1pPr marL="0" indent="0">
              <a:lnSpc>
                <a:spcPct val="100000"/>
              </a:lnSpc>
              <a:buNone/>
              <a:defRPr sz="1600" b="1"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Sectie</a:t>
            </a:r>
          </a:p>
        </p:txBody>
      </p:sp>
    </p:spTree>
    <p:extLst>
      <p:ext uri="{BB962C8B-B14F-4D97-AF65-F5344CB8AC3E}">
        <p14:creationId xmlns:p14="http://schemas.microsoft.com/office/powerpoint/2010/main" val="2578457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e Landbouw en natuur">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516BAAB4-37BE-8581-82C7-BCA06D83D9D5}"/>
              </a:ext>
            </a:extLst>
          </p:cNvPr>
          <p:cNvSpPr/>
          <p:nvPr userDrawn="1"/>
        </p:nvSpPr>
        <p:spPr>
          <a:xfrm>
            <a:off x="10670281" y="-2782"/>
            <a:ext cx="1521719" cy="6860782"/>
          </a:xfrm>
          <a:prstGeom prst="rect">
            <a:avLst/>
          </a:prstGeom>
          <a:solidFill>
            <a:srgbClr val="F9E11E"/>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520700" y="4174261"/>
            <a:ext cx="6480000" cy="1010341"/>
          </a:xfrm>
        </p:spPr>
        <p:txBody>
          <a:bodyPr anchor="t" anchorCtr="0">
            <a:spAutoFit/>
          </a:bodyPr>
          <a:lstStyle>
            <a:lvl1pPr>
              <a:defRPr sz="7200">
                <a:solidFill>
                  <a:schemeClr val="bg1"/>
                </a:solidFill>
              </a:defRPr>
            </a:lvl1pPr>
          </a:lstStyle>
          <a:p>
            <a:r>
              <a:rPr lang="nl-NL"/>
              <a:t>Titel</a:t>
            </a:r>
          </a:p>
        </p:txBody>
      </p:sp>
      <p:sp>
        <p:nvSpPr>
          <p:cNvPr id="3" name="Tijdelijke aanduiding voor tekst 2">
            <a:extLst>
              <a:ext uri="{FF2B5EF4-FFF2-40B4-BE49-F238E27FC236}">
                <a16:creationId xmlns:a16="http://schemas.microsoft.com/office/drawing/2014/main" id="{6C47FB6E-44A1-D109-D6D5-AEA33EF94F12}"/>
              </a:ext>
            </a:extLst>
          </p:cNvPr>
          <p:cNvSpPr>
            <a:spLocks noGrp="1"/>
          </p:cNvSpPr>
          <p:nvPr>
            <p:ph type="body" idx="1" hasCustomPrompt="1"/>
          </p:nvPr>
        </p:nvSpPr>
        <p:spPr>
          <a:xfrm>
            <a:off x="520700" y="3901461"/>
            <a:ext cx="6480000" cy="246221"/>
          </a:xfrm>
        </p:spPr>
        <p:txBody>
          <a:bodyPr anchor="b" anchorCtr="0">
            <a:spAutoFit/>
          </a:bodyPr>
          <a:lstStyle>
            <a:lvl1pPr marL="0" indent="0">
              <a:lnSpc>
                <a:spcPct val="100000"/>
              </a:lnSpc>
              <a:buNone/>
              <a:defRPr sz="1600" b="1" cap="all"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Sectie</a:t>
            </a:r>
          </a:p>
        </p:txBody>
      </p:sp>
    </p:spTree>
    <p:extLst>
      <p:ext uri="{BB962C8B-B14F-4D97-AF65-F5344CB8AC3E}">
        <p14:creationId xmlns:p14="http://schemas.microsoft.com/office/powerpoint/2010/main" val="1172938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e Energie en economie">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516BAAB4-37BE-8581-82C7-BCA06D83D9D5}"/>
              </a:ext>
            </a:extLst>
          </p:cNvPr>
          <p:cNvSpPr/>
          <p:nvPr userDrawn="1"/>
        </p:nvSpPr>
        <p:spPr>
          <a:xfrm>
            <a:off x="10670281" y="-2782"/>
            <a:ext cx="1521719" cy="6860782"/>
          </a:xfrm>
          <a:prstGeom prst="rect">
            <a:avLst/>
          </a:prstGeom>
          <a:solidFill>
            <a:srgbClr val="76D2B6"/>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520700" y="4174261"/>
            <a:ext cx="6480000" cy="1010341"/>
          </a:xfrm>
        </p:spPr>
        <p:txBody>
          <a:bodyPr anchor="t" anchorCtr="0">
            <a:spAutoFit/>
          </a:bodyPr>
          <a:lstStyle>
            <a:lvl1pPr>
              <a:defRPr sz="7200">
                <a:solidFill>
                  <a:srgbClr val="76D2B6"/>
                </a:solidFill>
              </a:defRPr>
            </a:lvl1pPr>
          </a:lstStyle>
          <a:p>
            <a:r>
              <a:rPr lang="nl-NL"/>
              <a:t>Titel</a:t>
            </a:r>
          </a:p>
        </p:txBody>
      </p:sp>
      <p:sp>
        <p:nvSpPr>
          <p:cNvPr id="3" name="Tijdelijke aanduiding voor tekst 2">
            <a:extLst>
              <a:ext uri="{FF2B5EF4-FFF2-40B4-BE49-F238E27FC236}">
                <a16:creationId xmlns:a16="http://schemas.microsoft.com/office/drawing/2014/main" id="{6C47FB6E-44A1-D109-D6D5-AEA33EF94F12}"/>
              </a:ext>
            </a:extLst>
          </p:cNvPr>
          <p:cNvSpPr>
            <a:spLocks noGrp="1"/>
          </p:cNvSpPr>
          <p:nvPr>
            <p:ph type="body" idx="1" hasCustomPrompt="1"/>
          </p:nvPr>
        </p:nvSpPr>
        <p:spPr>
          <a:xfrm>
            <a:off x="520700" y="3901461"/>
            <a:ext cx="6480000" cy="246221"/>
          </a:xfrm>
        </p:spPr>
        <p:txBody>
          <a:bodyPr anchor="b" anchorCtr="0">
            <a:spAutoFit/>
          </a:bodyPr>
          <a:lstStyle>
            <a:lvl1pPr marL="0" indent="0">
              <a:lnSpc>
                <a:spcPct val="100000"/>
              </a:lnSpc>
              <a:buNone/>
              <a:defRPr sz="1600" b="1" cap="all" baseline="0">
                <a:solidFill>
                  <a:srgbClr val="76D2B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Sectie</a:t>
            </a:r>
          </a:p>
        </p:txBody>
      </p:sp>
    </p:spTree>
    <p:extLst>
      <p:ext uri="{BB962C8B-B14F-4D97-AF65-F5344CB8AC3E}">
        <p14:creationId xmlns:p14="http://schemas.microsoft.com/office/powerpoint/2010/main" val="2945126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Algemeen">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176CA1BA-DAC6-043D-C171-5719B3FF06C3}"/>
              </a:ext>
            </a:extLst>
          </p:cNvPr>
          <p:cNvSpPr/>
          <p:nvPr userDrawn="1"/>
        </p:nvSpPr>
        <p:spPr>
          <a:xfrm>
            <a:off x="-1" y="6011614"/>
            <a:ext cx="4565701" cy="846386"/>
          </a:xfrm>
          <a:prstGeom prst="rect">
            <a:avLst/>
          </a:prstGeom>
          <a:solidFill>
            <a:srgbClr val="FFFFFF"/>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A5693064-A7DA-094D-DC6D-586F90562149}"/>
              </a:ext>
            </a:extLst>
          </p:cNvPr>
          <p:cNvSpPr>
            <a:spLocks noGrp="1"/>
          </p:cNvSpPr>
          <p:nvPr>
            <p:ph type="title" hasCustomPrompt="1"/>
          </p:nvPr>
        </p:nvSpPr>
        <p:spPr>
          <a:xfrm>
            <a:off x="1532899" y="3096618"/>
            <a:ext cx="9000000" cy="673518"/>
          </a:xfrm>
        </p:spPr>
        <p:txBody>
          <a:bodyPr wrap="square" anchor="ctr" anchorCtr="0">
            <a:spAutoFit/>
          </a:bodyPr>
          <a:lstStyle>
            <a:lvl1pPr>
              <a:defRPr sz="4800">
                <a:solidFill>
                  <a:schemeClr val="tx1"/>
                </a:solidFill>
              </a:defRPr>
            </a:lvl1pPr>
          </a:lstStyle>
          <a:p>
            <a:r>
              <a:rPr lang="nl-NL"/>
              <a:t>Quote</a:t>
            </a:r>
          </a:p>
        </p:txBody>
      </p:sp>
      <p:sp>
        <p:nvSpPr>
          <p:cNvPr id="4" name="Tijdelijke aanduiding voor dianummer 3">
            <a:extLst>
              <a:ext uri="{FF2B5EF4-FFF2-40B4-BE49-F238E27FC236}">
                <a16:creationId xmlns:a16="http://schemas.microsoft.com/office/drawing/2014/main" id="{98C7AED4-10A7-866B-A634-8AB9EE7FE7BE}"/>
              </a:ext>
            </a:extLst>
          </p:cNvPr>
          <p:cNvSpPr>
            <a:spLocks noGrp="1"/>
          </p:cNvSpPr>
          <p:nvPr>
            <p:ph type="sldNum" sz="quarter" idx="10"/>
          </p:nvPr>
        </p:nvSpPr>
        <p:spPr/>
        <p:txBody>
          <a:bodyPr/>
          <a:lstStyle/>
          <a:p>
            <a:fld id="{BD006011-8F25-499F-BD5A-3D3F2E3D3976}" type="slidenum">
              <a:rPr lang="nl-NL" smtClean="0"/>
              <a:pPr/>
              <a:t>‹nr.›</a:t>
            </a:fld>
            <a:endParaRPr lang="nl-NL"/>
          </a:p>
        </p:txBody>
      </p:sp>
    </p:spTree>
    <p:extLst>
      <p:ext uri="{BB962C8B-B14F-4D97-AF65-F5344CB8AC3E}">
        <p14:creationId xmlns:p14="http://schemas.microsoft.com/office/powerpoint/2010/main" val="1474116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teden en regio’s">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4617DC58-748E-A092-F503-AC086BA83073}"/>
              </a:ext>
            </a:extLst>
          </p:cNvPr>
          <p:cNvSpPr/>
          <p:nvPr userDrawn="1"/>
        </p:nvSpPr>
        <p:spPr>
          <a:xfrm>
            <a:off x="-1" y="6011614"/>
            <a:ext cx="4565701" cy="846386"/>
          </a:xfrm>
          <a:prstGeom prst="rect">
            <a:avLst/>
          </a:prstGeom>
          <a:solidFill>
            <a:srgbClr val="777B00"/>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6" name="Titel 1">
            <a:extLst>
              <a:ext uri="{FF2B5EF4-FFF2-40B4-BE49-F238E27FC236}">
                <a16:creationId xmlns:a16="http://schemas.microsoft.com/office/drawing/2014/main" id="{90C6AD32-9CF5-15BC-6EC0-E4541CA29CD3}"/>
              </a:ext>
            </a:extLst>
          </p:cNvPr>
          <p:cNvSpPr>
            <a:spLocks noGrp="1"/>
          </p:cNvSpPr>
          <p:nvPr>
            <p:ph type="title" hasCustomPrompt="1"/>
          </p:nvPr>
        </p:nvSpPr>
        <p:spPr>
          <a:xfrm>
            <a:off x="1532899" y="3096618"/>
            <a:ext cx="9000000" cy="673518"/>
          </a:xfrm>
        </p:spPr>
        <p:txBody>
          <a:bodyPr wrap="square" anchor="ctr" anchorCtr="0">
            <a:spAutoFit/>
          </a:bodyPr>
          <a:lstStyle>
            <a:lvl1pPr>
              <a:defRPr sz="4800">
                <a:solidFill>
                  <a:schemeClr val="tx1"/>
                </a:solidFill>
              </a:defRPr>
            </a:lvl1pPr>
          </a:lstStyle>
          <a:p>
            <a:r>
              <a:rPr lang="nl-NL"/>
              <a:t>Quote</a:t>
            </a:r>
          </a:p>
        </p:txBody>
      </p:sp>
      <p:sp>
        <p:nvSpPr>
          <p:cNvPr id="7" name="Tijdelijke aanduiding voor dianummer 6">
            <a:extLst>
              <a:ext uri="{FF2B5EF4-FFF2-40B4-BE49-F238E27FC236}">
                <a16:creationId xmlns:a16="http://schemas.microsoft.com/office/drawing/2014/main" id="{09D3FF06-7FF0-E673-EEF0-B23B1ED4AE22}"/>
              </a:ext>
            </a:extLst>
          </p:cNvPr>
          <p:cNvSpPr>
            <a:spLocks noGrp="1"/>
          </p:cNvSpPr>
          <p:nvPr>
            <p:ph type="sldNum" sz="quarter" idx="10"/>
          </p:nvPr>
        </p:nvSpPr>
        <p:spPr/>
        <p:txBody>
          <a:bodyPr/>
          <a:lstStyle>
            <a:lvl1pPr>
              <a:defRPr>
                <a:solidFill>
                  <a:schemeClr val="bg1"/>
                </a:solidFill>
              </a:defRPr>
            </a:lvl1pPr>
          </a:lstStyle>
          <a:p>
            <a:fld id="{BD006011-8F25-499F-BD5A-3D3F2E3D3976}" type="slidenum">
              <a:rPr lang="nl-NL" smtClean="0"/>
              <a:pPr/>
              <a:t>‹nr.›</a:t>
            </a:fld>
            <a:endParaRPr lang="nl-NL"/>
          </a:p>
        </p:txBody>
      </p:sp>
    </p:spTree>
    <p:extLst>
      <p:ext uri="{BB962C8B-B14F-4D97-AF65-F5344CB8AC3E}">
        <p14:creationId xmlns:p14="http://schemas.microsoft.com/office/powerpoint/2010/main" val="6558136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Landbouw en natuur">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709D54C6-0E91-70A0-E2A9-59D4467E357F}"/>
              </a:ext>
            </a:extLst>
          </p:cNvPr>
          <p:cNvSpPr/>
          <p:nvPr userDrawn="1"/>
        </p:nvSpPr>
        <p:spPr>
          <a:xfrm>
            <a:off x="-1" y="6011614"/>
            <a:ext cx="4565701" cy="846386"/>
          </a:xfrm>
          <a:prstGeom prst="rect">
            <a:avLst/>
          </a:prstGeom>
          <a:solidFill>
            <a:srgbClr val="8FCAE7"/>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6" name="Titel 1">
            <a:extLst>
              <a:ext uri="{FF2B5EF4-FFF2-40B4-BE49-F238E27FC236}">
                <a16:creationId xmlns:a16="http://schemas.microsoft.com/office/drawing/2014/main" id="{CB2E79FC-6AEE-0770-6454-5ACB81EE9F29}"/>
              </a:ext>
            </a:extLst>
          </p:cNvPr>
          <p:cNvSpPr>
            <a:spLocks noGrp="1"/>
          </p:cNvSpPr>
          <p:nvPr>
            <p:ph type="title" hasCustomPrompt="1"/>
          </p:nvPr>
        </p:nvSpPr>
        <p:spPr>
          <a:xfrm>
            <a:off x="1532899" y="3096618"/>
            <a:ext cx="9000000" cy="673518"/>
          </a:xfrm>
        </p:spPr>
        <p:txBody>
          <a:bodyPr wrap="square" anchor="ctr" anchorCtr="0">
            <a:spAutoFit/>
          </a:bodyPr>
          <a:lstStyle>
            <a:lvl1pPr>
              <a:defRPr sz="4800">
                <a:solidFill>
                  <a:srgbClr val="8FCAE7"/>
                </a:solidFill>
              </a:defRPr>
            </a:lvl1pPr>
          </a:lstStyle>
          <a:p>
            <a:r>
              <a:rPr lang="nl-NL"/>
              <a:t>Quote</a:t>
            </a:r>
          </a:p>
        </p:txBody>
      </p:sp>
      <p:sp>
        <p:nvSpPr>
          <p:cNvPr id="7" name="Tijdelijke aanduiding voor dianummer 6">
            <a:extLst>
              <a:ext uri="{FF2B5EF4-FFF2-40B4-BE49-F238E27FC236}">
                <a16:creationId xmlns:a16="http://schemas.microsoft.com/office/drawing/2014/main" id="{53B831DB-A363-20AF-B28B-C5EFD6070981}"/>
              </a:ext>
            </a:extLst>
          </p:cNvPr>
          <p:cNvSpPr>
            <a:spLocks noGrp="1"/>
          </p:cNvSpPr>
          <p:nvPr>
            <p:ph type="sldNum" sz="quarter" idx="10"/>
          </p:nvPr>
        </p:nvSpPr>
        <p:spPr/>
        <p:txBody>
          <a:bodyPr/>
          <a:lstStyle>
            <a:lvl1pPr>
              <a:defRPr>
                <a:solidFill>
                  <a:srgbClr val="275937"/>
                </a:solidFill>
              </a:defRPr>
            </a:lvl1pPr>
          </a:lstStyle>
          <a:p>
            <a:fld id="{BD006011-8F25-499F-BD5A-3D3F2E3D3976}" type="slidenum">
              <a:rPr lang="nl-NL" smtClean="0"/>
              <a:pPr/>
              <a:t>‹nr.›</a:t>
            </a:fld>
            <a:endParaRPr lang="nl-NL"/>
          </a:p>
        </p:txBody>
      </p:sp>
    </p:spTree>
    <p:extLst>
      <p:ext uri="{BB962C8B-B14F-4D97-AF65-F5344CB8AC3E}">
        <p14:creationId xmlns:p14="http://schemas.microsoft.com/office/powerpoint/2010/main" val="120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e Algemeen">
    <p:bg>
      <p:bgPr>
        <a:solidFill>
          <a:schemeClr val="accent1"/>
        </a:solidFill>
        <a:effectLst/>
      </p:bgPr>
    </p:bg>
    <p:spTree>
      <p:nvGrpSpPr>
        <p:cNvPr id="1" name=""/>
        <p:cNvGrpSpPr/>
        <p:nvPr/>
      </p:nvGrpSpPr>
      <p:grpSpPr>
        <a:xfrm>
          <a:off x="0" y="0"/>
          <a:ext cx="0" cy="0"/>
          <a:chOff x="0" y="0"/>
          <a:chExt cx="0" cy="0"/>
        </a:xfrm>
      </p:grpSpPr>
      <p:pic>
        <p:nvPicPr>
          <p:cNvPr id="158"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159" name="Rectangle"/>
          <p:cNvSpPr/>
          <p:nvPr/>
        </p:nvSpPr>
        <p:spPr>
          <a:xfrm>
            <a:off x="10675539" y="-2782"/>
            <a:ext cx="1521720" cy="3434730"/>
          </a:xfrm>
          <a:prstGeom prst="rect">
            <a:avLst/>
          </a:prstGeom>
          <a:solidFill>
            <a:schemeClr val="accent2"/>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60" name="Rectangle"/>
          <p:cNvSpPr/>
          <p:nvPr/>
        </p:nvSpPr>
        <p:spPr>
          <a:xfrm>
            <a:off x="10675539" y="3426631"/>
            <a:ext cx="1521720" cy="3434731"/>
          </a:xfrm>
          <a:prstGeom prst="rect">
            <a:avLst/>
          </a:prstGeom>
          <a:solidFill>
            <a:schemeClr val="accent3"/>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61" name="Titel"/>
          <p:cNvSpPr txBox="1">
            <a:spLocks noGrp="1"/>
          </p:cNvSpPr>
          <p:nvPr>
            <p:ph type="title" hasCustomPrompt="1"/>
          </p:nvPr>
        </p:nvSpPr>
        <p:spPr>
          <a:xfrm>
            <a:off x="520700" y="4174261"/>
            <a:ext cx="6480000" cy="1010342"/>
          </a:xfrm>
          <a:prstGeom prst="rect">
            <a:avLst/>
          </a:prstGeom>
        </p:spPr>
        <p:txBody>
          <a:bodyPr>
            <a:normAutofit/>
          </a:bodyPr>
          <a:lstStyle>
            <a:lvl1pPr>
              <a:defRPr sz="7200">
                <a:solidFill>
                  <a:schemeClr val="accent2"/>
                </a:solidFill>
              </a:defRPr>
            </a:lvl1pPr>
          </a:lstStyle>
          <a:p>
            <a:r>
              <a:t>Titel</a:t>
            </a:r>
          </a:p>
        </p:txBody>
      </p:sp>
      <p:sp>
        <p:nvSpPr>
          <p:cNvPr id="162" name="Hoofdtekst - niveau één…"/>
          <p:cNvSpPr txBox="1">
            <a:spLocks noGrp="1"/>
          </p:cNvSpPr>
          <p:nvPr>
            <p:ph type="body" sz="quarter" idx="1" hasCustomPrompt="1"/>
          </p:nvPr>
        </p:nvSpPr>
        <p:spPr>
          <a:xfrm>
            <a:off x="520700" y="3901461"/>
            <a:ext cx="6480000" cy="246222"/>
          </a:xfrm>
          <a:prstGeom prst="rect">
            <a:avLst/>
          </a:prstGeom>
        </p:spPr>
        <p:txBody>
          <a:bodyPr anchor="b">
            <a:normAutofit/>
          </a:bodyPr>
          <a:lstStyle>
            <a:lvl1pPr>
              <a:lnSpc>
                <a:spcPct val="100000"/>
              </a:lnSpc>
              <a:defRPr sz="1600" b="1" cap="all">
                <a:solidFill>
                  <a:schemeClr val="accent2"/>
                </a:solidFill>
              </a:defRPr>
            </a:lvl1pPr>
            <a:lvl2pPr marL="0" indent="457200">
              <a:lnSpc>
                <a:spcPct val="100000"/>
              </a:lnSpc>
              <a:buSzTx/>
              <a:buNone/>
              <a:defRPr sz="1600" b="1" cap="all">
                <a:solidFill>
                  <a:schemeClr val="accent2"/>
                </a:solidFill>
              </a:defRPr>
            </a:lvl2pPr>
            <a:lvl3pPr marL="0" indent="914400">
              <a:lnSpc>
                <a:spcPct val="100000"/>
              </a:lnSpc>
              <a:buSzTx/>
              <a:buNone/>
              <a:defRPr sz="1600" b="1" cap="all">
                <a:solidFill>
                  <a:schemeClr val="accent2"/>
                </a:solidFill>
              </a:defRPr>
            </a:lvl3pPr>
            <a:lvl4pPr marL="0" indent="1371600">
              <a:lnSpc>
                <a:spcPct val="100000"/>
              </a:lnSpc>
              <a:buSzTx/>
              <a:buNone/>
              <a:defRPr sz="1600" b="1" cap="all">
                <a:solidFill>
                  <a:schemeClr val="accent2"/>
                </a:solidFill>
              </a:defRPr>
            </a:lvl4pPr>
            <a:lvl5pPr marL="0" indent="1828800">
              <a:lnSpc>
                <a:spcPct val="100000"/>
              </a:lnSpc>
              <a:buSzTx/>
              <a:buNone/>
              <a:defRPr sz="1600" b="1" cap="all">
                <a:solidFill>
                  <a:schemeClr val="accent2"/>
                </a:solidFill>
              </a:defRPr>
            </a:lvl5pPr>
          </a:lstStyle>
          <a:p>
            <a:r>
              <a:t>Sectie</a:t>
            </a:r>
          </a:p>
          <a:p>
            <a:pPr lvl="1"/>
            <a:endParaRPr/>
          </a:p>
          <a:p>
            <a:pPr lvl="2"/>
            <a:endParaRPr/>
          </a:p>
          <a:p>
            <a:pPr lvl="3"/>
            <a:endParaRPr/>
          </a:p>
          <a:p>
            <a:pPr lvl="4"/>
            <a:endParaRPr/>
          </a:p>
        </p:txBody>
      </p:sp>
      <p:sp>
        <p:nvSpPr>
          <p:cNvPr id="163"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Energie en economie">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9AC9B8B2-0127-EB3B-9A23-488DDF1EB7E8}"/>
              </a:ext>
            </a:extLst>
          </p:cNvPr>
          <p:cNvSpPr/>
          <p:nvPr userDrawn="1"/>
        </p:nvSpPr>
        <p:spPr>
          <a:xfrm>
            <a:off x="-1" y="6011614"/>
            <a:ext cx="4565701" cy="846386"/>
          </a:xfrm>
          <a:prstGeom prst="rect">
            <a:avLst/>
          </a:prstGeom>
          <a:solidFill>
            <a:srgbClr val="76D2B6"/>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8" name="Titel 1">
            <a:extLst>
              <a:ext uri="{FF2B5EF4-FFF2-40B4-BE49-F238E27FC236}">
                <a16:creationId xmlns:a16="http://schemas.microsoft.com/office/drawing/2014/main" id="{DBBF1E39-B048-B0FA-BC72-5DF8C228F4DC}"/>
              </a:ext>
            </a:extLst>
          </p:cNvPr>
          <p:cNvSpPr>
            <a:spLocks noGrp="1"/>
          </p:cNvSpPr>
          <p:nvPr>
            <p:ph type="title" hasCustomPrompt="1"/>
          </p:nvPr>
        </p:nvSpPr>
        <p:spPr>
          <a:xfrm>
            <a:off x="1532899" y="3096618"/>
            <a:ext cx="9000000" cy="673518"/>
          </a:xfrm>
        </p:spPr>
        <p:txBody>
          <a:bodyPr wrap="square" anchor="ctr" anchorCtr="0">
            <a:spAutoFit/>
          </a:bodyPr>
          <a:lstStyle>
            <a:lvl1pPr>
              <a:defRPr sz="4800">
                <a:solidFill>
                  <a:srgbClr val="76D2B6"/>
                </a:solidFill>
              </a:defRPr>
            </a:lvl1pPr>
          </a:lstStyle>
          <a:p>
            <a:r>
              <a:rPr lang="nl-NL"/>
              <a:t>Quote</a:t>
            </a:r>
          </a:p>
        </p:txBody>
      </p:sp>
      <p:sp>
        <p:nvSpPr>
          <p:cNvPr id="9" name="Tijdelijke aanduiding voor dianummer 8">
            <a:extLst>
              <a:ext uri="{FF2B5EF4-FFF2-40B4-BE49-F238E27FC236}">
                <a16:creationId xmlns:a16="http://schemas.microsoft.com/office/drawing/2014/main" id="{EA8FD54E-B5DB-A987-0B5C-30A725E91D86}"/>
              </a:ext>
            </a:extLst>
          </p:cNvPr>
          <p:cNvSpPr>
            <a:spLocks noGrp="1"/>
          </p:cNvSpPr>
          <p:nvPr>
            <p:ph type="sldNum" sz="quarter" idx="10"/>
          </p:nvPr>
        </p:nvSpPr>
        <p:spPr/>
        <p:txBody>
          <a:bodyPr/>
          <a:lstStyle>
            <a:lvl1pPr>
              <a:defRPr>
                <a:solidFill>
                  <a:schemeClr val="bg1"/>
                </a:solidFill>
              </a:defRPr>
            </a:lvl1pPr>
          </a:lstStyle>
          <a:p>
            <a:fld id="{BD006011-8F25-499F-BD5A-3D3F2E3D3976}" type="slidenum">
              <a:rPr lang="nl-NL" smtClean="0"/>
              <a:pPr/>
              <a:t>‹nr.›</a:t>
            </a:fld>
            <a:endParaRPr lang="nl-NL"/>
          </a:p>
        </p:txBody>
      </p:sp>
    </p:spTree>
    <p:extLst>
      <p:ext uri="{BB962C8B-B14F-4D97-AF65-F5344CB8AC3E}">
        <p14:creationId xmlns:p14="http://schemas.microsoft.com/office/powerpoint/2010/main" val="2173100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accent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5B08FA74-DDE4-6E4D-C246-88060A9C54B4}"/>
              </a:ext>
            </a:extLst>
          </p:cNvPr>
          <p:cNvSpPr>
            <a:spLocks noGrp="1"/>
          </p:cNvSpPr>
          <p:nvPr>
            <p:ph type="title"/>
          </p:nvPr>
        </p:nvSpPr>
        <p:spPr>
          <a:xfrm>
            <a:off x="457684" y="3176431"/>
            <a:ext cx="7200000" cy="505138"/>
          </a:xfrm>
        </p:spPr>
        <p:txBody>
          <a:bodyPr anchor="ctr" anchorCtr="0"/>
          <a:lstStyle/>
          <a:p>
            <a:r>
              <a:rPr lang="nl-NL"/>
              <a:t>Klik om stijl te bewerken</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Tree>
    <p:extLst>
      <p:ext uri="{BB962C8B-B14F-4D97-AF65-F5344CB8AC3E}">
        <p14:creationId xmlns:p14="http://schemas.microsoft.com/office/powerpoint/2010/main" val="37794624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diap">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bg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5B08FA74-DDE4-6E4D-C246-88060A9C54B4}"/>
              </a:ext>
            </a:extLst>
          </p:cNvPr>
          <p:cNvSpPr>
            <a:spLocks noGrp="1"/>
          </p:cNvSpPr>
          <p:nvPr>
            <p:ph type="title"/>
          </p:nvPr>
        </p:nvSpPr>
        <p:spPr>
          <a:xfrm>
            <a:off x="457684" y="3176431"/>
            <a:ext cx="7200000" cy="505138"/>
          </a:xfrm>
        </p:spPr>
        <p:txBody>
          <a:bodyPr anchor="ctr" anchorCtr="0"/>
          <a:lstStyle/>
          <a:p>
            <a:r>
              <a:rPr lang="nl-NL"/>
              <a:t>Klik om stijl te bewerken</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Tree>
    <p:extLst>
      <p:ext uri="{BB962C8B-B14F-4D97-AF65-F5344CB8AC3E}">
        <p14:creationId xmlns:p14="http://schemas.microsoft.com/office/powerpoint/2010/main" val="1446301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en Object">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accent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3" name="Titel 1">
            <a:extLst>
              <a:ext uri="{FF2B5EF4-FFF2-40B4-BE49-F238E27FC236}">
                <a16:creationId xmlns:a16="http://schemas.microsoft.com/office/drawing/2014/main" id="{2FAA08E9-6F98-5B9C-FCB9-EA6F29037BB2}"/>
              </a:ext>
            </a:extLst>
          </p:cNvPr>
          <p:cNvSpPr>
            <a:spLocks noGrp="1"/>
          </p:cNvSpPr>
          <p:nvPr>
            <p:ph type="title"/>
          </p:nvPr>
        </p:nvSpPr>
        <p:spPr>
          <a:xfrm>
            <a:off x="457684" y="3204483"/>
            <a:ext cx="5760000" cy="449034"/>
          </a:xfrm>
        </p:spPr>
        <p:txBody>
          <a:bodyPr anchor="ctr" anchorCtr="0"/>
          <a:lstStyle>
            <a:lvl1pPr>
              <a:defRPr sz="3200"/>
            </a:lvl1pPr>
          </a:lstStyle>
          <a:p>
            <a:r>
              <a:rPr lang="nl-NL"/>
              <a:t>Klik om stijl te bewerken</a:t>
            </a:r>
          </a:p>
        </p:txBody>
      </p:sp>
      <p:sp>
        <p:nvSpPr>
          <p:cNvPr id="2" name="Tijdelijke aanduiding voor inhoud 3">
            <a:extLst>
              <a:ext uri="{FF2B5EF4-FFF2-40B4-BE49-F238E27FC236}">
                <a16:creationId xmlns:a16="http://schemas.microsoft.com/office/drawing/2014/main" id="{BE0F41D1-21A2-0EAA-CC15-FA76434B9C73}"/>
              </a:ext>
            </a:extLst>
          </p:cNvPr>
          <p:cNvSpPr>
            <a:spLocks noGrp="1"/>
          </p:cNvSpPr>
          <p:nvPr>
            <p:ph sz="quarter" idx="14" hasCustomPrompt="1"/>
          </p:nvPr>
        </p:nvSpPr>
        <p:spPr>
          <a:xfrm>
            <a:off x="6523383" y="819000"/>
            <a:ext cx="5220000" cy="5220000"/>
          </a:xfrm>
        </p:spPr>
        <p:txBody>
          <a:bodyPr anchor="ctr" anchorCtr="0"/>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a:t>Voeg één van de soorten inhoud in, zoals een grafiek of tabel, door op het corresponderende pictogram te klikken, of typ je tekst</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17956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en Object - diap">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bg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5B08FA74-DDE4-6E4D-C246-88060A9C54B4}"/>
              </a:ext>
            </a:extLst>
          </p:cNvPr>
          <p:cNvSpPr>
            <a:spLocks noGrp="1"/>
          </p:cNvSpPr>
          <p:nvPr>
            <p:ph type="title"/>
          </p:nvPr>
        </p:nvSpPr>
        <p:spPr>
          <a:xfrm>
            <a:off x="457684" y="3204483"/>
            <a:ext cx="5760000" cy="449034"/>
          </a:xfrm>
        </p:spPr>
        <p:txBody>
          <a:bodyPr anchor="ctr" anchorCtr="0"/>
          <a:lstStyle>
            <a:lvl1pPr>
              <a:defRPr sz="3200"/>
            </a:lvl1pPr>
          </a:lstStyle>
          <a:p>
            <a:r>
              <a:rPr lang="nl-NL"/>
              <a:t>Klik om stijl te bewerken</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8" name="Tijdelijke aanduiding voor inhoud 3">
            <a:extLst>
              <a:ext uri="{FF2B5EF4-FFF2-40B4-BE49-F238E27FC236}">
                <a16:creationId xmlns:a16="http://schemas.microsoft.com/office/drawing/2014/main" id="{08BD8E7E-1A47-81C3-0EFB-8E4EF1345428}"/>
              </a:ext>
            </a:extLst>
          </p:cNvPr>
          <p:cNvSpPr>
            <a:spLocks noGrp="1"/>
          </p:cNvSpPr>
          <p:nvPr>
            <p:ph sz="quarter" idx="14" hasCustomPrompt="1"/>
          </p:nvPr>
        </p:nvSpPr>
        <p:spPr>
          <a:xfrm>
            <a:off x="6523383" y="819000"/>
            <a:ext cx="5220000" cy="5220000"/>
          </a:xfrm>
        </p:spPr>
        <p:txBody>
          <a:bodyPr anchor="ctr" anchorCtr="0"/>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a:t>Voeg één van de soorten inhoud in, zoals een grafiek of tabel, door op het corresponderende pictogram te klikken, of typ je tekst</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8533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accent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2" name="Titel 1">
            <a:extLst>
              <a:ext uri="{FF2B5EF4-FFF2-40B4-BE49-F238E27FC236}">
                <a16:creationId xmlns:a16="http://schemas.microsoft.com/office/drawing/2014/main" id="{5B08FA74-DDE4-6E4D-C246-88060A9C54B4}"/>
              </a:ext>
            </a:extLst>
          </p:cNvPr>
          <p:cNvSpPr>
            <a:spLocks noGrp="1"/>
          </p:cNvSpPr>
          <p:nvPr>
            <p:ph type="title" hasCustomPrompt="1"/>
          </p:nvPr>
        </p:nvSpPr>
        <p:spPr>
          <a:xfrm>
            <a:off x="457684" y="3092241"/>
            <a:ext cx="4140000" cy="673518"/>
          </a:xfrm>
        </p:spPr>
        <p:txBody>
          <a:bodyPr anchor="ctr" anchorCtr="0"/>
          <a:lstStyle>
            <a:lvl1pPr>
              <a:defRPr sz="4800"/>
            </a:lvl1pPr>
          </a:lstStyle>
          <a:p>
            <a:r>
              <a:rPr lang="nl-NL"/>
              <a:t>Titel</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8" name="Tijdelijke aanduiding voor tekst 7">
            <a:extLst>
              <a:ext uri="{FF2B5EF4-FFF2-40B4-BE49-F238E27FC236}">
                <a16:creationId xmlns:a16="http://schemas.microsoft.com/office/drawing/2014/main" id="{101A64DB-75C3-31D6-3426-7196AADF5D24}"/>
              </a:ext>
            </a:extLst>
          </p:cNvPr>
          <p:cNvSpPr>
            <a:spLocks noGrp="1"/>
          </p:cNvSpPr>
          <p:nvPr>
            <p:ph type="body" sz="quarter" idx="13"/>
          </p:nvPr>
        </p:nvSpPr>
        <p:spPr>
          <a:xfrm>
            <a:off x="6092597" y="2217258"/>
            <a:ext cx="5580000" cy="2423484"/>
          </a:xfrm>
        </p:spPr>
        <p:txBody>
          <a:bodyPr>
            <a:spAutoFit/>
          </a:bodyPr>
          <a:lstStyle>
            <a:lvl1pPr marL="342900" indent="-342900">
              <a:buFont typeface="Arial" panose="020B0604020202020204" pitchFamily="34" charset="0"/>
              <a:buChar char="•"/>
              <a:defRPr/>
            </a:lvl1pPr>
            <a:lvl2pPr marL="541338" indent="-266700">
              <a:defRPr/>
            </a:lvl2pPr>
            <a:lvl3pPr marL="808038" indent="-274638">
              <a:defRPr/>
            </a:lvl3pPr>
            <a:lvl4pPr marL="1074738" indent="-266700">
              <a:defRPr/>
            </a:lvl4pPr>
            <a:lvl5pPr marL="1341438" indent="-2667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08712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en tekst - diap">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4BB3BF38-02A2-5894-2016-5A072C6C84C0}"/>
              </a:ext>
            </a:extLst>
          </p:cNvPr>
          <p:cNvSpPr/>
          <p:nvPr userDrawn="1"/>
        </p:nvSpPr>
        <p:spPr>
          <a:xfrm>
            <a:off x="-1" y="6011614"/>
            <a:ext cx="4565701" cy="846386"/>
          </a:xfrm>
          <a:prstGeom prst="rect">
            <a:avLst/>
          </a:prstGeom>
          <a:solidFill>
            <a:schemeClr val="bg1"/>
          </a:solidFill>
          <a:ln w="3175">
            <a:miter lim="400000"/>
          </a:ln>
        </p:spPr>
        <p:txBody>
          <a:bodyPr lIns="25400" tIns="25400" rIns="25400" bIns="2540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3" name="Titel 1">
            <a:extLst>
              <a:ext uri="{FF2B5EF4-FFF2-40B4-BE49-F238E27FC236}">
                <a16:creationId xmlns:a16="http://schemas.microsoft.com/office/drawing/2014/main" id="{9345FDBB-5684-318B-7171-BD6DDB72F62A}"/>
              </a:ext>
            </a:extLst>
          </p:cNvPr>
          <p:cNvSpPr>
            <a:spLocks noGrp="1"/>
          </p:cNvSpPr>
          <p:nvPr>
            <p:ph type="title" hasCustomPrompt="1"/>
          </p:nvPr>
        </p:nvSpPr>
        <p:spPr>
          <a:xfrm>
            <a:off x="457684" y="3092241"/>
            <a:ext cx="4140000" cy="673518"/>
          </a:xfrm>
        </p:spPr>
        <p:txBody>
          <a:bodyPr anchor="ctr" anchorCtr="0"/>
          <a:lstStyle>
            <a:lvl1pPr>
              <a:defRPr sz="4800"/>
            </a:lvl1pPr>
          </a:lstStyle>
          <a:p>
            <a:r>
              <a:rPr lang="nl-NL"/>
              <a:t>Titel</a:t>
            </a:r>
          </a:p>
        </p:txBody>
      </p:sp>
      <p:sp>
        <p:nvSpPr>
          <p:cNvPr id="4" name="Tijdelijke aanduiding voor tekst 7">
            <a:extLst>
              <a:ext uri="{FF2B5EF4-FFF2-40B4-BE49-F238E27FC236}">
                <a16:creationId xmlns:a16="http://schemas.microsoft.com/office/drawing/2014/main" id="{AC73588C-5106-C9EC-ACCF-A130D2292AAA}"/>
              </a:ext>
            </a:extLst>
          </p:cNvPr>
          <p:cNvSpPr>
            <a:spLocks noGrp="1"/>
          </p:cNvSpPr>
          <p:nvPr>
            <p:ph type="body" sz="quarter" idx="13"/>
          </p:nvPr>
        </p:nvSpPr>
        <p:spPr>
          <a:xfrm>
            <a:off x="6092597" y="2217258"/>
            <a:ext cx="5580000" cy="2423484"/>
          </a:xfrm>
        </p:spPr>
        <p:txBody>
          <a:bodyPr>
            <a:spAutoFit/>
          </a:bodyPr>
          <a:lstStyle>
            <a:lvl1pPr marL="342900" indent="-342900">
              <a:buFont typeface="Arial" panose="020B0604020202020204" pitchFamily="34" charset="0"/>
              <a:buChar char="•"/>
              <a:defRPr/>
            </a:lvl1pPr>
            <a:lvl2pPr marL="541338" indent="-266700">
              <a:defRPr/>
            </a:lvl2pPr>
            <a:lvl3pPr marL="808038" indent="-274638">
              <a:defRPr/>
            </a:lvl3pPr>
            <a:lvl4pPr marL="1074738" indent="-266700">
              <a:defRPr/>
            </a:lvl4pPr>
            <a:lvl5pPr marL="1341438" indent="-2667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52347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en 3/4 afbeelding - 1">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47F3BC83-AF72-D9CC-30AF-50FD4B550CEE}"/>
              </a:ext>
            </a:extLst>
          </p:cNvPr>
          <p:cNvSpPr/>
          <p:nvPr userDrawn="1"/>
        </p:nvSpPr>
        <p:spPr>
          <a:xfrm>
            <a:off x="3048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5" name="Tijdelijke aanduiding voor tekst 4">
            <a:extLst>
              <a:ext uri="{FF2B5EF4-FFF2-40B4-BE49-F238E27FC236}">
                <a16:creationId xmlns:a16="http://schemas.microsoft.com/office/drawing/2014/main" id="{753E3D4A-8678-183F-56EC-B6BED0504FEF}"/>
              </a:ext>
            </a:extLst>
          </p:cNvPr>
          <p:cNvSpPr>
            <a:spLocks noGrp="1"/>
          </p:cNvSpPr>
          <p:nvPr>
            <p:ph type="body" sz="quarter" idx="13"/>
          </p:nvPr>
        </p:nvSpPr>
        <p:spPr>
          <a:xfrm>
            <a:off x="457684" y="1719000"/>
            <a:ext cx="2268000" cy="3420000"/>
          </a:xfrm>
        </p:spPr>
        <p:txBody>
          <a:bodyPr anchor="ctr" anchorCtr="0"/>
          <a:lstStyle>
            <a:lvl1pPr>
              <a:defRPr sz="2000"/>
            </a:lvl1pPr>
            <a:lvl2pPr>
              <a:defRPr sz="2000"/>
            </a:lvl2pPr>
            <a:lvl3pPr>
              <a:defRPr sz="20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10">
            <a:extLst>
              <a:ext uri="{FF2B5EF4-FFF2-40B4-BE49-F238E27FC236}">
                <a16:creationId xmlns:a16="http://schemas.microsoft.com/office/drawing/2014/main" id="{AB1B5131-7D2F-E925-55EB-F8F34BAC7597}"/>
              </a:ext>
            </a:extLst>
          </p:cNvPr>
          <p:cNvSpPr>
            <a:spLocks noGrp="1"/>
          </p:cNvSpPr>
          <p:nvPr>
            <p:ph type="pic" sz="quarter" idx="14"/>
          </p:nvPr>
        </p:nvSpPr>
        <p:spPr>
          <a:xfrm>
            <a:off x="3048000" y="0"/>
            <a:ext cx="9144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36754959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en 3/4 afbeelding - 2">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47F3BC83-AF72-D9CC-30AF-50FD4B550CEE}"/>
              </a:ext>
            </a:extLst>
          </p:cNvPr>
          <p:cNvSpPr/>
          <p:nvPr userDrawn="1"/>
        </p:nvSpPr>
        <p:spPr>
          <a:xfrm>
            <a:off x="3048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bg1"/>
                </a:solidFill>
              </a:defRPr>
            </a:lvl1pPr>
          </a:lstStyle>
          <a:p>
            <a:fld id="{BD006011-8F25-499F-BD5A-3D3F2E3D3976}" type="slidenum">
              <a:rPr lang="nl-NL" smtClean="0"/>
              <a:pPr/>
              <a:t>‹nr.›</a:t>
            </a:fld>
            <a:endParaRPr lang="nl-NL"/>
          </a:p>
        </p:txBody>
      </p:sp>
      <p:sp>
        <p:nvSpPr>
          <p:cNvPr id="5" name="Tijdelijke aanduiding voor tekst 4">
            <a:extLst>
              <a:ext uri="{FF2B5EF4-FFF2-40B4-BE49-F238E27FC236}">
                <a16:creationId xmlns:a16="http://schemas.microsoft.com/office/drawing/2014/main" id="{753E3D4A-8678-183F-56EC-B6BED0504FEF}"/>
              </a:ext>
            </a:extLst>
          </p:cNvPr>
          <p:cNvSpPr>
            <a:spLocks noGrp="1"/>
          </p:cNvSpPr>
          <p:nvPr>
            <p:ph type="body" sz="quarter" idx="13"/>
          </p:nvPr>
        </p:nvSpPr>
        <p:spPr>
          <a:xfrm>
            <a:off x="457684" y="1719000"/>
            <a:ext cx="2268000" cy="3420000"/>
          </a:xfrm>
        </p:spPr>
        <p:txBody>
          <a:bodyPr anchor="ctr" anchorCtr="0"/>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10">
            <a:extLst>
              <a:ext uri="{FF2B5EF4-FFF2-40B4-BE49-F238E27FC236}">
                <a16:creationId xmlns:a16="http://schemas.microsoft.com/office/drawing/2014/main" id="{AB1B5131-7D2F-E925-55EB-F8F34BAC7597}"/>
              </a:ext>
            </a:extLst>
          </p:cNvPr>
          <p:cNvSpPr>
            <a:spLocks noGrp="1"/>
          </p:cNvSpPr>
          <p:nvPr>
            <p:ph type="pic" sz="quarter" idx="14"/>
          </p:nvPr>
        </p:nvSpPr>
        <p:spPr>
          <a:xfrm>
            <a:off x="3048000" y="0"/>
            <a:ext cx="9144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23066932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en 3/4 afbeelding - 3">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AB1B5131-7D2F-E925-55EB-F8F34BAC7597}"/>
              </a:ext>
            </a:extLst>
          </p:cNvPr>
          <p:cNvSpPr>
            <a:spLocks noGrp="1"/>
          </p:cNvSpPr>
          <p:nvPr>
            <p:ph type="pic" sz="quarter" idx="14"/>
          </p:nvPr>
        </p:nvSpPr>
        <p:spPr>
          <a:xfrm>
            <a:off x="3048000" y="0"/>
            <a:ext cx="9144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tx1"/>
                </a:solidFill>
              </a:defRPr>
            </a:lvl1pPr>
          </a:lstStyle>
          <a:p>
            <a:fld id="{BD006011-8F25-499F-BD5A-3D3F2E3D3976}" type="slidenum">
              <a:rPr lang="nl-NL" smtClean="0"/>
              <a:pPr/>
              <a:t>‹nr.›</a:t>
            </a:fld>
            <a:endParaRPr lang="nl-NL"/>
          </a:p>
        </p:txBody>
      </p:sp>
      <p:sp>
        <p:nvSpPr>
          <p:cNvPr id="5" name="Tijdelijke aanduiding voor tekst 4">
            <a:extLst>
              <a:ext uri="{FF2B5EF4-FFF2-40B4-BE49-F238E27FC236}">
                <a16:creationId xmlns:a16="http://schemas.microsoft.com/office/drawing/2014/main" id="{753E3D4A-8678-183F-56EC-B6BED0504FEF}"/>
              </a:ext>
            </a:extLst>
          </p:cNvPr>
          <p:cNvSpPr>
            <a:spLocks noGrp="1"/>
          </p:cNvSpPr>
          <p:nvPr>
            <p:ph type="body" sz="quarter" idx="13"/>
          </p:nvPr>
        </p:nvSpPr>
        <p:spPr>
          <a:xfrm>
            <a:off x="457684" y="1719000"/>
            <a:ext cx="2268000" cy="3420000"/>
          </a:xfrm>
        </p:spPr>
        <p:txBody>
          <a:bodyPr anchor="ctr" anchorCtr="0"/>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20273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e Steden en regio’s">
    <p:bg>
      <p:bgPr>
        <a:solidFill>
          <a:srgbClr val="CFC0BC"/>
        </a:solidFill>
        <a:effectLst/>
      </p:bgPr>
    </p:bg>
    <p:spTree>
      <p:nvGrpSpPr>
        <p:cNvPr id="1" name=""/>
        <p:cNvGrpSpPr/>
        <p:nvPr/>
      </p:nvGrpSpPr>
      <p:grpSpPr>
        <a:xfrm>
          <a:off x="0" y="0"/>
          <a:ext cx="0" cy="0"/>
          <a:chOff x="0" y="0"/>
          <a:chExt cx="0" cy="0"/>
        </a:xfrm>
      </p:grpSpPr>
      <p:pic>
        <p:nvPicPr>
          <p:cNvPr id="170"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171" name="Rectangle"/>
          <p:cNvSpPr/>
          <p:nvPr/>
        </p:nvSpPr>
        <p:spPr>
          <a:xfrm>
            <a:off x="10675539" y="-2782"/>
            <a:ext cx="1521720" cy="3434730"/>
          </a:xfrm>
          <a:prstGeom prst="rect">
            <a:avLst/>
          </a:prstGeom>
          <a:solidFill>
            <a:srgbClr val="777B00"/>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72" name="Rectangle"/>
          <p:cNvSpPr/>
          <p:nvPr/>
        </p:nvSpPr>
        <p:spPr>
          <a:xfrm>
            <a:off x="10675539" y="3426631"/>
            <a:ext cx="1521720" cy="3434731"/>
          </a:xfrm>
          <a:prstGeom prst="rect">
            <a:avLst/>
          </a:prstGeom>
          <a:solidFill>
            <a:srgbClr val="D32B1E"/>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73" name="Titel"/>
          <p:cNvSpPr txBox="1">
            <a:spLocks noGrp="1"/>
          </p:cNvSpPr>
          <p:nvPr>
            <p:ph type="title" hasCustomPrompt="1"/>
          </p:nvPr>
        </p:nvSpPr>
        <p:spPr>
          <a:xfrm>
            <a:off x="520700" y="4174261"/>
            <a:ext cx="6480000" cy="1010342"/>
          </a:xfrm>
          <a:prstGeom prst="rect">
            <a:avLst/>
          </a:prstGeom>
        </p:spPr>
        <p:txBody>
          <a:bodyPr>
            <a:normAutofit/>
          </a:bodyPr>
          <a:lstStyle>
            <a:lvl1pPr>
              <a:defRPr sz="7200"/>
            </a:lvl1pPr>
          </a:lstStyle>
          <a:p>
            <a:r>
              <a:t>Titel</a:t>
            </a:r>
          </a:p>
        </p:txBody>
      </p:sp>
      <p:sp>
        <p:nvSpPr>
          <p:cNvPr id="174" name="Hoofdtekst - niveau één…"/>
          <p:cNvSpPr txBox="1">
            <a:spLocks noGrp="1"/>
          </p:cNvSpPr>
          <p:nvPr>
            <p:ph type="body" sz="quarter" idx="1" hasCustomPrompt="1"/>
          </p:nvPr>
        </p:nvSpPr>
        <p:spPr>
          <a:xfrm>
            <a:off x="520700" y="3901461"/>
            <a:ext cx="6480000" cy="246222"/>
          </a:xfrm>
          <a:prstGeom prst="rect">
            <a:avLst/>
          </a:prstGeom>
        </p:spPr>
        <p:txBody>
          <a:bodyPr anchor="b">
            <a:normAutofit/>
          </a:bodyPr>
          <a:lstStyle>
            <a:lvl1pPr>
              <a:lnSpc>
                <a:spcPct val="100000"/>
              </a:lnSpc>
              <a:defRPr sz="1600" b="1" cap="all"/>
            </a:lvl1pPr>
            <a:lvl2pPr marL="0" indent="457200">
              <a:lnSpc>
                <a:spcPct val="100000"/>
              </a:lnSpc>
              <a:buSzTx/>
              <a:buNone/>
              <a:defRPr sz="1600" b="1" cap="all"/>
            </a:lvl2pPr>
            <a:lvl3pPr marL="0" indent="914400">
              <a:lnSpc>
                <a:spcPct val="100000"/>
              </a:lnSpc>
              <a:buSzTx/>
              <a:buNone/>
              <a:defRPr sz="1600" b="1" cap="all"/>
            </a:lvl3pPr>
            <a:lvl4pPr marL="0" indent="1371600">
              <a:lnSpc>
                <a:spcPct val="100000"/>
              </a:lnSpc>
              <a:buSzTx/>
              <a:buNone/>
              <a:defRPr sz="1600" b="1" cap="all"/>
            </a:lvl4pPr>
            <a:lvl5pPr marL="0" indent="1828800">
              <a:lnSpc>
                <a:spcPct val="100000"/>
              </a:lnSpc>
              <a:buSzTx/>
              <a:buNone/>
              <a:defRPr sz="1600" b="1" cap="all"/>
            </a:lvl5pPr>
          </a:lstStyle>
          <a:p>
            <a:r>
              <a:t>Sectie</a:t>
            </a:r>
          </a:p>
          <a:p>
            <a:pPr lvl="1"/>
            <a:endParaRPr/>
          </a:p>
          <a:p>
            <a:pPr lvl="2"/>
            <a:endParaRPr/>
          </a:p>
          <a:p>
            <a:pPr lvl="3"/>
            <a:endParaRPr/>
          </a:p>
          <a:p>
            <a:pPr lvl="4"/>
            <a:endParaRPr/>
          </a:p>
        </p:txBody>
      </p:sp>
      <p:sp>
        <p:nvSpPr>
          <p:cNvPr id="175"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en 2/3 afbeelding - 1">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47F3BC83-AF72-D9CC-30AF-50FD4B550CEE}"/>
              </a:ext>
            </a:extLst>
          </p:cNvPr>
          <p:cNvSpPr/>
          <p:nvPr userDrawn="1"/>
        </p:nvSpPr>
        <p:spPr>
          <a:xfrm>
            <a:off x="4560000" y="0"/>
            <a:ext cx="76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p>
            <a:fld id="{BD006011-8F25-499F-BD5A-3D3F2E3D3976}" type="slidenum">
              <a:rPr lang="nl-NL" smtClean="0"/>
              <a:t>‹nr.›</a:t>
            </a:fld>
            <a:endParaRPr lang="nl-NL"/>
          </a:p>
        </p:txBody>
      </p:sp>
      <p:sp>
        <p:nvSpPr>
          <p:cNvPr id="5" name="Tijdelijke aanduiding voor tekst 4">
            <a:extLst>
              <a:ext uri="{FF2B5EF4-FFF2-40B4-BE49-F238E27FC236}">
                <a16:creationId xmlns:a16="http://schemas.microsoft.com/office/drawing/2014/main" id="{753E3D4A-8678-183F-56EC-B6BED0504FEF}"/>
              </a:ext>
            </a:extLst>
          </p:cNvPr>
          <p:cNvSpPr>
            <a:spLocks noGrp="1"/>
          </p:cNvSpPr>
          <p:nvPr>
            <p:ph type="body" sz="quarter" idx="13"/>
          </p:nvPr>
        </p:nvSpPr>
        <p:spPr>
          <a:xfrm>
            <a:off x="457684" y="1719000"/>
            <a:ext cx="3672000" cy="3420000"/>
          </a:xfrm>
        </p:spPr>
        <p:txBody>
          <a:bodyPr anchor="ctr" anchorCtr="0"/>
          <a:lstStyle>
            <a:lvl1pPr>
              <a:defRPr sz="2800"/>
            </a:lvl1pPr>
            <a:lvl2pPr>
              <a:defRPr sz="2800"/>
            </a:lvl2pPr>
            <a:lvl3pPr>
              <a:defRPr sz="2800"/>
            </a:lvl3pPr>
            <a:lvl4pPr>
              <a:defRPr sz="2800"/>
            </a:lvl4pPr>
            <a:lvl5pPr>
              <a:defRPr sz="2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10">
            <a:extLst>
              <a:ext uri="{FF2B5EF4-FFF2-40B4-BE49-F238E27FC236}">
                <a16:creationId xmlns:a16="http://schemas.microsoft.com/office/drawing/2014/main" id="{AB1B5131-7D2F-E925-55EB-F8F34BAC7597}"/>
              </a:ext>
            </a:extLst>
          </p:cNvPr>
          <p:cNvSpPr>
            <a:spLocks noGrp="1"/>
          </p:cNvSpPr>
          <p:nvPr>
            <p:ph type="pic" sz="quarter" idx="14"/>
          </p:nvPr>
        </p:nvSpPr>
        <p:spPr>
          <a:xfrm>
            <a:off x="4560000" y="0"/>
            <a:ext cx="7632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11959988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en 2/3 afbeelding - 2">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bg1"/>
                </a:solidFill>
              </a:defRPr>
            </a:lvl1pPr>
          </a:lstStyle>
          <a:p>
            <a:fld id="{BD006011-8F25-499F-BD5A-3D3F2E3D3976}" type="slidenum">
              <a:rPr lang="nl-NL" smtClean="0"/>
              <a:pPr/>
              <a:t>‹nr.›</a:t>
            </a:fld>
            <a:endParaRPr lang="nl-NL"/>
          </a:p>
        </p:txBody>
      </p:sp>
      <p:sp>
        <p:nvSpPr>
          <p:cNvPr id="2" name="Rechthoek 1">
            <a:extLst>
              <a:ext uri="{FF2B5EF4-FFF2-40B4-BE49-F238E27FC236}">
                <a16:creationId xmlns:a16="http://schemas.microsoft.com/office/drawing/2014/main" id="{4A860C32-6247-0798-97FE-BA63C17536E6}"/>
              </a:ext>
            </a:extLst>
          </p:cNvPr>
          <p:cNvSpPr/>
          <p:nvPr userDrawn="1"/>
        </p:nvSpPr>
        <p:spPr>
          <a:xfrm>
            <a:off x="4560000" y="0"/>
            <a:ext cx="763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4">
            <a:extLst>
              <a:ext uri="{FF2B5EF4-FFF2-40B4-BE49-F238E27FC236}">
                <a16:creationId xmlns:a16="http://schemas.microsoft.com/office/drawing/2014/main" id="{F8AD53D9-39A1-66E1-2470-C20CCAF16932}"/>
              </a:ext>
            </a:extLst>
          </p:cNvPr>
          <p:cNvSpPr>
            <a:spLocks noGrp="1"/>
          </p:cNvSpPr>
          <p:nvPr>
            <p:ph type="body" sz="quarter" idx="13"/>
          </p:nvPr>
        </p:nvSpPr>
        <p:spPr>
          <a:xfrm>
            <a:off x="457684" y="1719000"/>
            <a:ext cx="3672000" cy="3420000"/>
          </a:xfrm>
        </p:spPr>
        <p:txBody>
          <a:bodyPr anchor="ctr" anchorCtr="0"/>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a:extLst>
              <a:ext uri="{FF2B5EF4-FFF2-40B4-BE49-F238E27FC236}">
                <a16:creationId xmlns:a16="http://schemas.microsoft.com/office/drawing/2014/main" id="{036ACA02-C7C2-4568-3DAD-E5C5A27F80F5}"/>
              </a:ext>
            </a:extLst>
          </p:cNvPr>
          <p:cNvSpPr>
            <a:spLocks noGrp="1"/>
          </p:cNvSpPr>
          <p:nvPr>
            <p:ph type="pic" sz="quarter" idx="14"/>
          </p:nvPr>
        </p:nvSpPr>
        <p:spPr>
          <a:xfrm>
            <a:off x="4560000" y="0"/>
            <a:ext cx="7632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2750983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en 2/3 afbeelding - 3">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tx1"/>
                </a:solidFill>
              </a:defRPr>
            </a:lvl1pPr>
          </a:lstStyle>
          <a:p>
            <a:fld id="{BD006011-8F25-499F-BD5A-3D3F2E3D3976}" type="slidenum">
              <a:rPr lang="nl-NL" smtClean="0"/>
              <a:pPr/>
              <a:t>‹nr.›</a:t>
            </a:fld>
            <a:endParaRPr lang="nl-NL"/>
          </a:p>
        </p:txBody>
      </p:sp>
      <p:sp>
        <p:nvSpPr>
          <p:cNvPr id="3" name="Tijdelijke aanduiding voor tekst 4">
            <a:extLst>
              <a:ext uri="{FF2B5EF4-FFF2-40B4-BE49-F238E27FC236}">
                <a16:creationId xmlns:a16="http://schemas.microsoft.com/office/drawing/2014/main" id="{B48BD593-E98D-C96D-F53C-E442064F1F49}"/>
              </a:ext>
            </a:extLst>
          </p:cNvPr>
          <p:cNvSpPr>
            <a:spLocks noGrp="1"/>
          </p:cNvSpPr>
          <p:nvPr>
            <p:ph type="body" sz="quarter" idx="13"/>
          </p:nvPr>
        </p:nvSpPr>
        <p:spPr>
          <a:xfrm>
            <a:off x="457684" y="1719000"/>
            <a:ext cx="3672000" cy="3420000"/>
          </a:xfrm>
        </p:spPr>
        <p:txBody>
          <a:bodyPr anchor="ctr" anchorCtr="0"/>
          <a:lstStyle>
            <a:lvl1pPr>
              <a:defRPr sz="2800"/>
            </a:lvl1pPr>
            <a:lvl2pPr>
              <a:defRPr sz="2800"/>
            </a:lvl2pPr>
            <a:lvl3pPr>
              <a:defRPr sz="2800"/>
            </a:lvl3pPr>
            <a:lvl4pPr>
              <a:defRPr sz="2800"/>
            </a:lvl4pPr>
            <a:lvl5pPr>
              <a:defRPr sz="2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a:extLst>
              <a:ext uri="{FF2B5EF4-FFF2-40B4-BE49-F238E27FC236}">
                <a16:creationId xmlns:a16="http://schemas.microsoft.com/office/drawing/2014/main" id="{94556FA5-8574-ACF0-281B-A6CC2477CBCA}"/>
              </a:ext>
            </a:extLst>
          </p:cNvPr>
          <p:cNvSpPr>
            <a:spLocks noGrp="1"/>
          </p:cNvSpPr>
          <p:nvPr>
            <p:ph type="pic" sz="quarter" idx="14"/>
          </p:nvPr>
        </p:nvSpPr>
        <p:spPr>
          <a:xfrm>
            <a:off x="4560000" y="0"/>
            <a:ext cx="7632000" cy="6858000"/>
          </a:xfrm>
          <a:custGeom>
            <a:avLst/>
            <a:gdLst>
              <a:gd name="connsiteX0" fmla="*/ 0 w 6099474"/>
              <a:gd name="connsiteY0" fmla="*/ 0 h 4529636"/>
              <a:gd name="connsiteX1" fmla="*/ 6099474 w 6099474"/>
              <a:gd name="connsiteY1" fmla="*/ 0 h 4529636"/>
              <a:gd name="connsiteX2" fmla="*/ 6099474 w 6099474"/>
              <a:gd name="connsiteY2" fmla="*/ 4529636 h 4529636"/>
              <a:gd name="connsiteX3" fmla="*/ 0 w 6099474"/>
              <a:gd name="connsiteY3" fmla="*/ 4529636 h 4529636"/>
            </a:gdLst>
            <a:ahLst/>
            <a:cxnLst>
              <a:cxn ang="0">
                <a:pos x="connsiteX0" y="connsiteY0"/>
              </a:cxn>
              <a:cxn ang="0">
                <a:pos x="connsiteX1" y="connsiteY1"/>
              </a:cxn>
              <a:cxn ang="0">
                <a:pos x="connsiteX2" y="connsiteY2"/>
              </a:cxn>
              <a:cxn ang="0">
                <a:pos x="connsiteX3" y="connsiteY3"/>
              </a:cxn>
            </a:cxnLst>
            <a:rect l="l" t="t" r="r" b="b"/>
            <a:pathLst>
              <a:path w="6099474" h="4529636">
                <a:moveTo>
                  <a:pt x="0" y="0"/>
                </a:moveTo>
                <a:lnTo>
                  <a:pt x="6099474" y="0"/>
                </a:lnTo>
                <a:lnTo>
                  <a:pt x="6099474" y="4529636"/>
                </a:lnTo>
                <a:lnTo>
                  <a:pt x="0" y="4529636"/>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7157206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fbeelding aflopend">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AC29CA8A-9013-B00D-DD5E-496A42F95E3E}"/>
              </a:ext>
            </a:extLst>
          </p:cNvPr>
          <p:cNvSpPr/>
          <p:nvPr userDrawn="1"/>
        </p:nvSpPr>
        <p:spPr>
          <a:xfrm>
            <a:off x="0" y="0"/>
            <a:ext cx="12192000" cy="6858000"/>
          </a:xfrm>
          <a:custGeom>
            <a:avLst/>
            <a:gdLst>
              <a:gd name="connsiteX0" fmla="*/ 0 w 558000"/>
              <a:gd name="connsiteY0" fmla="*/ 0 h 1116011"/>
              <a:gd name="connsiteX1" fmla="*/ 558000 w 558000"/>
              <a:gd name="connsiteY1" fmla="*/ 0 h 1116011"/>
              <a:gd name="connsiteX2" fmla="*/ 558000 w 558000"/>
              <a:gd name="connsiteY2" fmla="*/ 1116012 h 1116011"/>
              <a:gd name="connsiteX3" fmla="*/ 0 w 558000"/>
              <a:gd name="connsiteY3" fmla="*/ 1116012 h 1116011"/>
            </a:gdLst>
            <a:ahLst/>
            <a:cxnLst>
              <a:cxn ang="0">
                <a:pos x="connsiteX0" y="connsiteY0"/>
              </a:cxn>
              <a:cxn ang="0">
                <a:pos x="connsiteX1" y="connsiteY1"/>
              </a:cxn>
              <a:cxn ang="0">
                <a:pos x="connsiteX2" y="connsiteY2"/>
              </a:cxn>
              <a:cxn ang="0">
                <a:pos x="connsiteX3" y="connsiteY3"/>
              </a:cxn>
            </a:cxnLst>
            <a:rect l="l" t="t" r="r" b="b"/>
            <a:pathLst>
              <a:path w="558000" h="1116011">
                <a:moveTo>
                  <a:pt x="0" y="0"/>
                </a:moveTo>
                <a:lnTo>
                  <a:pt x="558000" y="0"/>
                </a:lnTo>
                <a:lnTo>
                  <a:pt x="558000" y="1116012"/>
                </a:lnTo>
                <a:lnTo>
                  <a:pt x="0" y="1116012"/>
                </a:lnTo>
                <a:close/>
              </a:path>
            </a:pathLst>
          </a:custGeom>
          <a:solidFill>
            <a:srgbClr val="154273"/>
          </a:solidFill>
          <a:ln w="11049" cap="flat">
            <a:noFill/>
            <a:prstDash val="solid"/>
            <a:miter/>
          </a:ln>
        </p:spPr>
        <p:txBody>
          <a:bodyPr rtlCol="0" anchor="ctr"/>
          <a:lstStyle/>
          <a:p>
            <a:endParaRPr lang="nl-NL"/>
          </a:p>
        </p:txBody>
      </p:sp>
      <p:sp>
        <p:nvSpPr>
          <p:cNvPr id="6" name="Tijdelijke aanduiding voor dianummer 5">
            <a:extLst>
              <a:ext uri="{FF2B5EF4-FFF2-40B4-BE49-F238E27FC236}">
                <a16:creationId xmlns:a16="http://schemas.microsoft.com/office/drawing/2014/main" id="{4A7D475E-E933-E775-3D2C-F46FD7F41CAE}"/>
              </a:ext>
            </a:extLst>
          </p:cNvPr>
          <p:cNvSpPr>
            <a:spLocks noGrp="1"/>
          </p:cNvSpPr>
          <p:nvPr>
            <p:ph type="sldNum" sz="quarter" idx="12"/>
          </p:nvPr>
        </p:nvSpPr>
        <p:spPr/>
        <p:txBody>
          <a:bodyPr/>
          <a:lstStyle>
            <a:lvl1pPr>
              <a:defRPr>
                <a:solidFill>
                  <a:schemeClr val="tx1"/>
                </a:solidFill>
              </a:defRPr>
            </a:lvl1pPr>
          </a:lstStyle>
          <a:p>
            <a:fld id="{BD006011-8F25-499F-BD5A-3D3F2E3D3976}" type="slidenum">
              <a:rPr lang="nl-NL" smtClean="0"/>
              <a:pPr/>
              <a:t>‹nr.›</a:t>
            </a:fld>
            <a:endParaRPr lang="nl-NL"/>
          </a:p>
        </p:txBody>
      </p:sp>
      <p:pic>
        <p:nvPicPr>
          <p:cNvPr id="8" name="Graphic 7">
            <a:extLst>
              <a:ext uri="{FF2B5EF4-FFF2-40B4-BE49-F238E27FC236}">
                <a16:creationId xmlns:a16="http://schemas.microsoft.com/office/drawing/2014/main" id="{BDCCF6E2-6297-3849-7DEC-6F9D07A38A9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550" b="18770"/>
          <a:stretch/>
        </p:blipFill>
        <p:spPr>
          <a:xfrm>
            <a:off x="547742" y="0"/>
            <a:ext cx="558000" cy="874395"/>
          </a:xfrm>
          <a:prstGeom prst="rect">
            <a:avLst/>
          </a:prstGeom>
        </p:spPr>
      </p:pic>
      <p:sp>
        <p:nvSpPr>
          <p:cNvPr id="5" name="Tijdelijke aanduiding voor afbeelding 4">
            <a:extLst>
              <a:ext uri="{FF2B5EF4-FFF2-40B4-BE49-F238E27FC236}">
                <a16:creationId xmlns:a16="http://schemas.microsoft.com/office/drawing/2014/main" id="{40EE3EB2-53B4-4858-F91A-A081722D6DCE}"/>
              </a:ext>
            </a:extLst>
          </p:cNvPr>
          <p:cNvSpPr>
            <a:spLocks noGrp="1"/>
          </p:cNvSpPr>
          <p:nvPr>
            <p:ph type="pic" sz="quarter" idx="14"/>
          </p:nvPr>
        </p:nvSpPr>
        <p:spPr>
          <a:xfrm>
            <a:off x="0" y="0"/>
            <a:ext cx="12192000" cy="6858000"/>
          </a:xfrm>
          <a:custGeom>
            <a:avLst/>
            <a:gdLst>
              <a:gd name="connsiteX0" fmla="*/ 547742 w 12192000"/>
              <a:gd name="connsiteY0" fmla="*/ 1 h 6858000"/>
              <a:gd name="connsiteX1" fmla="*/ 547742 w 12192000"/>
              <a:gd name="connsiteY1" fmla="*/ 853441 h 6858000"/>
              <a:gd name="connsiteX2" fmla="*/ 1105742 w 12192000"/>
              <a:gd name="connsiteY2" fmla="*/ 853441 h 6858000"/>
              <a:gd name="connsiteX3" fmla="*/ 1105742 w 12192000"/>
              <a:gd name="connsiteY3" fmla="*/ 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47742" y="1"/>
                </a:moveTo>
                <a:lnTo>
                  <a:pt x="547742" y="853441"/>
                </a:lnTo>
                <a:lnTo>
                  <a:pt x="1105742" y="853441"/>
                </a:lnTo>
                <a:lnTo>
                  <a:pt x="1105742" y="1"/>
                </a:lnTo>
                <a:close/>
                <a:moveTo>
                  <a:pt x="0" y="0"/>
                </a:moveTo>
                <a:lnTo>
                  <a:pt x="12192000" y="0"/>
                </a:lnTo>
                <a:lnTo>
                  <a:pt x="12192000" y="6858000"/>
                </a:lnTo>
                <a:lnTo>
                  <a:pt x="0" y="6858000"/>
                </a:lnTo>
                <a:close/>
              </a:path>
            </a:pathLst>
          </a:custGeom>
          <a:solidFill>
            <a:schemeClr val="bg1">
              <a:lumMod val="95000"/>
            </a:schemeClr>
          </a:solidFill>
        </p:spPr>
        <p:txBody>
          <a:bodyPr wrap="square" bIns="360000" anchor="ctr" anchorCtr="0">
            <a:noAutofit/>
          </a:bodyPr>
          <a:lstStyle>
            <a:lvl1pPr algn="ctr">
              <a:defRPr sz="1200" cap="all" baseline="0"/>
            </a:lvl1pPr>
          </a:lstStyle>
          <a:p>
            <a:r>
              <a:rPr lang="nl-NL"/>
              <a:t>Klik op het pictogram als u een afbeelding wilt toevoegen</a:t>
            </a:r>
          </a:p>
        </p:txBody>
      </p:sp>
    </p:spTree>
    <p:extLst>
      <p:ext uri="{BB962C8B-B14F-4D97-AF65-F5344CB8AC3E}">
        <p14:creationId xmlns:p14="http://schemas.microsoft.com/office/powerpoint/2010/main" val="26407815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6853BC3-9534-7DD9-091D-A63A67304CDA}"/>
              </a:ext>
            </a:extLst>
          </p:cNvPr>
          <p:cNvSpPr>
            <a:spLocks noGrp="1"/>
          </p:cNvSpPr>
          <p:nvPr>
            <p:ph type="sldNum" sz="quarter" idx="12"/>
          </p:nvPr>
        </p:nvSpPr>
        <p:spPr/>
        <p:txBody>
          <a:bodyPr/>
          <a:lstStyle/>
          <a:p>
            <a:fld id="{BD006011-8F25-499F-BD5A-3D3F2E3D3976}" type="slidenum">
              <a:rPr lang="nl-NL" smtClean="0"/>
              <a:t>‹nr.›</a:t>
            </a:fld>
            <a:endParaRPr lang="nl-NL"/>
          </a:p>
        </p:txBody>
      </p:sp>
    </p:spTree>
    <p:extLst>
      <p:ext uri="{BB962C8B-B14F-4D97-AF65-F5344CB8AC3E}">
        <p14:creationId xmlns:p14="http://schemas.microsoft.com/office/powerpoint/2010/main" val="39653648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8918821-97C9-2E35-E6E7-68AA6C78DF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550" b="18770"/>
          <a:stretch/>
        </p:blipFill>
        <p:spPr>
          <a:xfrm>
            <a:off x="5816655" y="0"/>
            <a:ext cx="558000" cy="874395"/>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2316000" y="2664799"/>
            <a:ext cx="7560000" cy="1236300"/>
          </a:xfrm>
        </p:spPr>
        <p:txBody>
          <a:bodyPr vert="horz" anchor="ctr" anchorCtr="0"/>
          <a:lstStyle>
            <a:lvl1pPr algn="ctr">
              <a:lnSpc>
                <a:spcPct val="80000"/>
              </a:lnSpc>
              <a:defRPr sz="9600">
                <a:solidFill>
                  <a:schemeClr val="bg1"/>
                </a:solidFill>
              </a:defRPr>
            </a:lvl1pPr>
          </a:lstStyle>
          <a:p>
            <a:r>
              <a:rPr lang="nl-NL"/>
              <a:t>Afsluiting</a:t>
            </a:r>
          </a:p>
        </p:txBody>
      </p:sp>
      <p:sp>
        <p:nvSpPr>
          <p:cNvPr id="6" name="Ondertitel 2">
            <a:extLst>
              <a:ext uri="{FF2B5EF4-FFF2-40B4-BE49-F238E27FC236}">
                <a16:creationId xmlns:a16="http://schemas.microsoft.com/office/drawing/2014/main" id="{0F76123A-92DE-E9C0-2778-6A6F868A4624}"/>
              </a:ext>
            </a:extLst>
          </p:cNvPr>
          <p:cNvSpPr>
            <a:spLocks noGrp="1"/>
          </p:cNvSpPr>
          <p:nvPr>
            <p:ph type="subTitle" idx="1" hasCustomPrompt="1"/>
          </p:nvPr>
        </p:nvSpPr>
        <p:spPr>
          <a:xfrm>
            <a:off x="2316000" y="4754628"/>
            <a:ext cx="7560000" cy="294119"/>
          </a:xfrm>
        </p:spPr>
        <p:txBody>
          <a:bodyPr anchor="b" anchorCtr="0">
            <a:spAutoFit/>
          </a:bodyPr>
          <a:lstStyle>
            <a:lvl1pPr marL="0" indent="0" algn="ctr">
              <a:buNone/>
              <a:defRPr sz="18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Tekst</a:t>
            </a:r>
          </a:p>
        </p:txBody>
      </p:sp>
    </p:spTree>
    <p:extLst>
      <p:ext uri="{BB962C8B-B14F-4D97-AF65-F5344CB8AC3E}">
        <p14:creationId xmlns:p14="http://schemas.microsoft.com/office/powerpoint/2010/main" val="1665312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rage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8918821-97C9-2E35-E6E7-68AA6C78DF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550" b="18770"/>
          <a:stretch/>
        </p:blipFill>
        <p:spPr>
          <a:xfrm>
            <a:off x="5816655" y="0"/>
            <a:ext cx="558000" cy="874395"/>
          </a:xfrm>
          <a:prstGeom prst="rect">
            <a:avLst/>
          </a:prstGeom>
        </p:spPr>
      </p:pic>
      <p:sp>
        <p:nvSpPr>
          <p:cNvPr id="2" name="Titel 1">
            <a:extLst>
              <a:ext uri="{FF2B5EF4-FFF2-40B4-BE49-F238E27FC236}">
                <a16:creationId xmlns:a16="http://schemas.microsoft.com/office/drawing/2014/main" id="{D63647AE-8679-85B2-0D7B-E61E2E2E13C9}"/>
              </a:ext>
            </a:extLst>
          </p:cNvPr>
          <p:cNvSpPr>
            <a:spLocks noGrp="1"/>
          </p:cNvSpPr>
          <p:nvPr>
            <p:ph type="ctrTitle" hasCustomPrompt="1"/>
          </p:nvPr>
        </p:nvSpPr>
        <p:spPr>
          <a:xfrm>
            <a:off x="2316000" y="2875002"/>
            <a:ext cx="7560000" cy="1107996"/>
          </a:xfrm>
        </p:spPr>
        <p:txBody>
          <a:bodyPr vert="horz" anchor="t" anchorCtr="0"/>
          <a:lstStyle>
            <a:lvl1pPr algn="ctr">
              <a:lnSpc>
                <a:spcPct val="100000"/>
              </a:lnSpc>
              <a:defRPr sz="7200">
                <a:solidFill>
                  <a:schemeClr val="bg1"/>
                </a:solidFill>
              </a:defRPr>
            </a:lvl1pPr>
          </a:lstStyle>
          <a:p>
            <a:r>
              <a:rPr lang="nl-NL"/>
              <a:t>Titel</a:t>
            </a:r>
          </a:p>
        </p:txBody>
      </p:sp>
    </p:spTree>
    <p:extLst>
      <p:ext uri="{BB962C8B-B14F-4D97-AF65-F5344CB8AC3E}">
        <p14:creationId xmlns:p14="http://schemas.microsoft.com/office/powerpoint/2010/main" val="34927177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589305825"/>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itel m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2854-08BB-4A3B-B664-0663A39E238A}"/>
              </a:ext>
            </a:extLst>
          </p:cNvPr>
          <p:cNvSpPr>
            <a:spLocks noGrp="1"/>
          </p:cNvSpPr>
          <p:nvPr>
            <p:ph type="title" hasCustomPrompt="1"/>
          </p:nvPr>
        </p:nvSpPr>
        <p:spPr>
          <a:xfrm>
            <a:off x="793751" y="705227"/>
            <a:ext cx="10594976" cy="540000"/>
          </a:xfrm>
        </p:spPr>
        <p:txBody>
          <a:bodyPr lIns="0" tIns="0" rIns="0" bIns="0" anchor="t" anchorCtr="0">
            <a:noAutofit/>
          </a:bodyPr>
          <a:lstStyle>
            <a:lvl1pPr>
              <a:defRPr sz="3225"/>
            </a:lvl1pPr>
          </a:lstStyle>
          <a:p>
            <a:r>
              <a:rPr lang="nl-NL"/>
              <a:t>Klik om de titel aan te passen</a:t>
            </a:r>
          </a:p>
        </p:txBody>
      </p:sp>
      <p:sp>
        <p:nvSpPr>
          <p:cNvPr id="3" name="Content Placeholder 2">
            <a:extLst>
              <a:ext uri="{FF2B5EF4-FFF2-40B4-BE49-F238E27FC236}">
                <a16:creationId xmlns:a16="http://schemas.microsoft.com/office/drawing/2014/main" id="{4077B187-D2F9-436A-AFB2-90812B3A9633}"/>
              </a:ext>
            </a:extLst>
          </p:cNvPr>
          <p:cNvSpPr>
            <a:spLocks noGrp="1"/>
          </p:cNvSpPr>
          <p:nvPr>
            <p:ph idx="1" hasCustomPrompt="1"/>
          </p:nvPr>
        </p:nvSpPr>
        <p:spPr>
          <a:xfrm>
            <a:off x="793755" y="2325684"/>
            <a:ext cx="10594974" cy="3996906"/>
          </a:xfrm>
        </p:spPr>
        <p:txBody>
          <a:bodyPr>
            <a:noAutofit/>
          </a:bodyPr>
          <a:lstStyle>
            <a:lvl1pPr>
              <a:lnSpc>
                <a:spcPct val="140000"/>
              </a:lnSpc>
              <a:defRPr sz="1853"/>
            </a:lvl1pPr>
            <a:lvl2pPr>
              <a:lnSpc>
                <a:spcPct val="140000"/>
              </a:lnSpc>
              <a:defRPr sz="1853"/>
            </a:lvl2pPr>
            <a:lvl3pPr>
              <a:lnSpc>
                <a:spcPct val="140000"/>
              </a:lnSpc>
              <a:defRPr sz="1853"/>
            </a:lvl3pPr>
            <a:lvl4pPr>
              <a:lnSpc>
                <a:spcPct val="140000"/>
              </a:lnSpc>
              <a:defRPr sz="1853"/>
            </a:lvl4pPr>
            <a:lvl5pPr>
              <a:lnSpc>
                <a:spcPct val="140000"/>
              </a:lnSpc>
              <a:defRPr sz="1853"/>
            </a:lvl5pPr>
          </a:lstStyle>
          <a:p>
            <a:pPr lvl="0"/>
            <a:r>
              <a:rPr lang="nl-NL" noProof="0"/>
              <a:t>Niveau 1</a:t>
            </a:r>
          </a:p>
          <a:p>
            <a:pPr lvl="1"/>
            <a:r>
              <a:rPr lang="nl-NL" noProof="0"/>
              <a:t>Niveau 2</a:t>
            </a:r>
          </a:p>
          <a:p>
            <a:pPr lvl="2"/>
            <a:r>
              <a:rPr lang="nl-NL" noProof="0"/>
              <a:t>Niveau 3</a:t>
            </a:r>
          </a:p>
          <a:p>
            <a:pPr lvl="3"/>
            <a:r>
              <a:rPr lang="nl-NL" noProof="0"/>
              <a:t>Niveau 4</a:t>
            </a:r>
          </a:p>
          <a:p>
            <a:pPr lvl="4"/>
            <a:r>
              <a:rPr lang="nl-NL" noProof="0"/>
              <a:t>Niveau 5</a:t>
            </a:r>
          </a:p>
          <a:p>
            <a:pPr lvl="5"/>
            <a:r>
              <a:rPr lang="nl-NL" noProof="0"/>
              <a:t>6</a:t>
            </a:r>
          </a:p>
        </p:txBody>
      </p:sp>
      <p:sp>
        <p:nvSpPr>
          <p:cNvPr id="5" name="Footer Placeholder 4">
            <a:extLst>
              <a:ext uri="{FF2B5EF4-FFF2-40B4-BE49-F238E27FC236}">
                <a16:creationId xmlns:a16="http://schemas.microsoft.com/office/drawing/2014/main" id="{B87F4B4E-4BA2-40C4-9402-712EC658D58A}"/>
              </a:ext>
            </a:extLst>
          </p:cNvPr>
          <p:cNvSpPr>
            <a:spLocks noGrp="1"/>
          </p:cNvSpPr>
          <p:nvPr>
            <p:ph type="ftr" sz="quarter" idx="11"/>
          </p:nvPr>
        </p:nvSpPr>
        <p:spPr/>
        <p:txBody>
          <a:bodyPr/>
          <a:lstStyle/>
          <a:p>
            <a:r>
              <a:rPr lang="nl-NL"/>
              <a:t>Intern vertrouwelijk</a:t>
            </a:r>
          </a:p>
        </p:txBody>
      </p:sp>
      <p:sp>
        <p:nvSpPr>
          <p:cNvPr id="6" name="Slide Number Placeholder 5">
            <a:extLst>
              <a:ext uri="{FF2B5EF4-FFF2-40B4-BE49-F238E27FC236}">
                <a16:creationId xmlns:a16="http://schemas.microsoft.com/office/drawing/2014/main" id="{4491B70B-FEF4-4A90-AB45-1B6D6D707A00}"/>
              </a:ext>
            </a:extLst>
          </p:cNvPr>
          <p:cNvSpPr>
            <a:spLocks noGrp="1"/>
          </p:cNvSpPr>
          <p:nvPr>
            <p:ph type="sldNum" sz="quarter" idx="12"/>
          </p:nvPr>
        </p:nvSpPr>
        <p:spPr>
          <a:xfrm>
            <a:off x="5961430" y="6538004"/>
            <a:ext cx="262892" cy="189796"/>
          </a:xfrm>
        </p:spPr>
        <p:txBody>
          <a:bodyPr/>
          <a:lstStyle/>
          <a:p>
            <a:fld id="{3695011A-0747-491B-A9B2-3D4498438763}" type="slidenum">
              <a:rPr lang="nl-NL" smtClean="0"/>
              <a:t>‹nr.›</a:t>
            </a:fld>
            <a:endParaRPr lang="nl-NL"/>
          </a:p>
        </p:txBody>
      </p:sp>
      <p:sp>
        <p:nvSpPr>
          <p:cNvPr id="11" name="txtTop">
            <a:extLst>
              <a:ext uri="{FF2B5EF4-FFF2-40B4-BE49-F238E27FC236}">
                <a16:creationId xmlns:a16="http://schemas.microsoft.com/office/drawing/2014/main" id="{7156D54A-CE8F-4C09-9F83-4BAEB92F866F}"/>
              </a:ext>
            </a:extLst>
          </p:cNvPr>
          <p:cNvSpPr>
            <a:spLocks noGrp="1"/>
          </p:cNvSpPr>
          <p:nvPr>
            <p:ph type="body" sz="quarter" idx="13" hasCustomPrompt="1"/>
          </p:nvPr>
        </p:nvSpPr>
        <p:spPr>
          <a:xfrm>
            <a:off x="793754" y="505169"/>
            <a:ext cx="5168900" cy="158410"/>
          </a:xfrm>
        </p:spPr>
        <p:txBody>
          <a:bodyPr>
            <a:noAutofit/>
          </a:bodyPr>
          <a:lstStyle>
            <a:lvl1pPr>
              <a:defRPr sz="1048" b="1">
                <a:solidFill>
                  <a:srgbClr val="BA6E15"/>
                </a:solidFill>
                <a:latin typeface="+mj-lt"/>
              </a:defRPr>
            </a:lvl1pPr>
          </a:lstStyle>
          <a:p>
            <a:pPr lvl="0"/>
            <a:r>
              <a:rPr lang="nl-NL"/>
              <a:t>KLIK OM AAN TE PASSEN</a:t>
            </a:r>
          </a:p>
        </p:txBody>
      </p:sp>
      <p:sp>
        <p:nvSpPr>
          <p:cNvPr id="17" name="Text Placeholder 16">
            <a:extLst>
              <a:ext uri="{FF2B5EF4-FFF2-40B4-BE49-F238E27FC236}">
                <a16:creationId xmlns:a16="http://schemas.microsoft.com/office/drawing/2014/main" id="{807D1600-6484-4BE0-BE0B-BB0157E908CC}"/>
              </a:ext>
            </a:extLst>
          </p:cNvPr>
          <p:cNvSpPr>
            <a:spLocks noGrp="1"/>
          </p:cNvSpPr>
          <p:nvPr>
            <p:ph type="body" sz="quarter" idx="14" hasCustomPrompt="1"/>
          </p:nvPr>
        </p:nvSpPr>
        <p:spPr>
          <a:xfrm>
            <a:off x="793753" y="1291802"/>
            <a:ext cx="10594974" cy="405655"/>
          </a:xfrm>
        </p:spPr>
        <p:txBody>
          <a:bodyPr>
            <a:noAutofit/>
          </a:bodyPr>
          <a:lstStyle>
            <a:lvl1pPr>
              <a:lnSpc>
                <a:spcPct val="100000"/>
              </a:lnSpc>
              <a:defRPr sz="2016">
                <a:latin typeface="Verdana Pro Light" panose="020B0304030504040204" pitchFamily="34" charset="0"/>
              </a:defRPr>
            </a:lvl1pPr>
          </a:lstStyle>
          <a:p>
            <a:pPr lvl="0"/>
            <a:r>
              <a:rPr lang="nl-NL"/>
              <a:t>Klik om de subtitel aan te passen</a:t>
            </a:r>
          </a:p>
        </p:txBody>
      </p:sp>
    </p:spTree>
    <p:extLst>
      <p:ext uri="{BB962C8B-B14F-4D97-AF65-F5344CB8AC3E}">
        <p14:creationId xmlns:p14="http://schemas.microsoft.com/office/powerpoint/2010/main" val="1553052046"/>
      </p:ext>
    </p:extLst>
  </p:cSld>
  <p:clrMapOvr>
    <a:masterClrMapping/>
  </p:clrMapOvr>
  <p:hf sldNum="0" hdr="0" dt="0"/>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8845420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e Energie en economie">
    <p:bg>
      <p:bgPr>
        <a:solidFill>
          <a:srgbClr val="42145F"/>
        </a:solidFill>
        <a:effectLst/>
      </p:bgPr>
    </p:bg>
    <p:spTree>
      <p:nvGrpSpPr>
        <p:cNvPr id="1" name=""/>
        <p:cNvGrpSpPr/>
        <p:nvPr/>
      </p:nvGrpSpPr>
      <p:grpSpPr>
        <a:xfrm>
          <a:off x="0" y="0"/>
          <a:ext cx="0" cy="0"/>
          <a:chOff x="0" y="0"/>
          <a:chExt cx="0" cy="0"/>
        </a:xfrm>
      </p:grpSpPr>
      <p:pic>
        <p:nvPicPr>
          <p:cNvPr id="193"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194" name="Rectangle"/>
          <p:cNvSpPr/>
          <p:nvPr/>
        </p:nvSpPr>
        <p:spPr>
          <a:xfrm>
            <a:off x="10670281" y="-2783"/>
            <a:ext cx="1521720" cy="6860784"/>
          </a:xfrm>
          <a:prstGeom prst="rect">
            <a:avLst/>
          </a:prstGeom>
          <a:solidFill>
            <a:srgbClr val="76D2B6"/>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95" name="Titel"/>
          <p:cNvSpPr txBox="1">
            <a:spLocks noGrp="1"/>
          </p:cNvSpPr>
          <p:nvPr>
            <p:ph type="title" hasCustomPrompt="1"/>
          </p:nvPr>
        </p:nvSpPr>
        <p:spPr>
          <a:xfrm>
            <a:off x="520700" y="4174261"/>
            <a:ext cx="6480000" cy="1010342"/>
          </a:xfrm>
          <a:prstGeom prst="rect">
            <a:avLst/>
          </a:prstGeom>
        </p:spPr>
        <p:txBody>
          <a:bodyPr>
            <a:normAutofit/>
          </a:bodyPr>
          <a:lstStyle>
            <a:lvl1pPr>
              <a:defRPr sz="7200">
                <a:solidFill>
                  <a:srgbClr val="76D2B6"/>
                </a:solidFill>
              </a:defRPr>
            </a:lvl1pPr>
          </a:lstStyle>
          <a:p>
            <a:r>
              <a:t>Titel</a:t>
            </a:r>
          </a:p>
        </p:txBody>
      </p:sp>
      <p:sp>
        <p:nvSpPr>
          <p:cNvPr id="196" name="Hoofdtekst - niveau één…"/>
          <p:cNvSpPr txBox="1">
            <a:spLocks noGrp="1"/>
          </p:cNvSpPr>
          <p:nvPr>
            <p:ph type="body" sz="quarter" idx="1" hasCustomPrompt="1"/>
          </p:nvPr>
        </p:nvSpPr>
        <p:spPr>
          <a:xfrm>
            <a:off x="520700" y="3901461"/>
            <a:ext cx="6480000" cy="246222"/>
          </a:xfrm>
          <a:prstGeom prst="rect">
            <a:avLst/>
          </a:prstGeom>
        </p:spPr>
        <p:txBody>
          <a:bodyPr anchor="b">
            <a:normAutofit/>
          </a:bodyPr>
          <a:lstStyle>
            <a:lvl1pPr>
              <a:lnSpc>
                <a:spcPct val="100000"/>
              </a:lnSpc>
              <a:defRPr sz="1600" b="1" cap="all">
                <a:solidFill>
                  <a:srgbClr val="76D2B6"/>
                </a:solidFill>
              </a:defRPr>
            </a:lvl1pPr>
            <a:lvl2pPr marL="0" indent="457200">
              <a:lnSpc>
                <a:spcPct val="100000"/>
              </a:lnSpc>
              <a:buSzTx/>
              <a:buNone/>
              <a:defRPr sz="1600" b="1" cap="all">
                <a:solidFill>
                  <a:srgbClr val="76D2B6"/>
                </a:solidFill>
              </a:defRPr>
            </a:lvl2pPr>
            <a:lvl3pPr marL="0" indent="914400">
              <a:lnSpc>
                <a:spcPct val="100000"/>
              </a:lnSpc>
              <a:buSzTx/>
              <a:buNone/>
              <a:defRPr sz="1600" b="1" cap="all">
                <a:solidFill>
                  <a:srgbClr val="76D2B6"/>
                </a:solidFill>
              </a:defRPr>
            </a:lvl3pPr>
            <a:lvl4pPr marL="0" indent="1371600">
              <a:lnSpc>
                <a:spcPct val="100000"/>
              </a:lnSpc>
              <a:buSzTx/>
              <a:buNone/>
              <a:defRPr sz="1600" b="1" cap="all">
                <a:solidFill>
                  <a:srgbClr val="76D2B6"/>
                </a:solidFill>
              </a:defRPr>
            </a:lvl4pPr>
            <a:lvl5pPr marL="0" indent="1828800">
              <a:lnSpc>
                <a:spcPct val="100000"/>
              </a:lnSpc>
              <a:buSzTx/>
              <a:buNone/>
              <a:defRPr sz="1600" b="1" cap="all">
                <a:solidFill>
                  <a:srgbClr val="76D2B6"/>
                </a:solidFill>
              </a:defRPr>
            </a:lvl5pPr>
          </a:lstStyle>
          <a:p>
            <a:r>
              <a:t>Sectie</a:t>
            </a:r>
          </a:p>
          <a:p>
            <a:pPr lvl="1"/>
            <a:endParaRPr/>
          </a:p>
          <a:p>
            <a:pPr lvl="2"/>
            <a:endParaRPr/>
          </a:p>
          <a:p>
            <a:pPr lvl="3"/>
            <a:endParaRPr/>
          </a:p>
          <a:p>
            <a:pPr lvl="4"/>
            <a:endParaRPr/>
          </a:p>
        </p:txBody>
      </p:sp>
      <p:sp>
        <p:nvSpPr>
          <p:cNvPr id="197"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Cover Algemeen - 1">
    <p:spTree>
      <p:nvGrpSpPr>
        <p:cNvPr id="1" name=""/>
        <p:cNvGrpSpPr/>
        <p:nvPr/>
      </p:nvGrpSpPr>
      <p:grpSpPr>
        <a:xfrm>
          <a:off x="0" y="0"/>
          <a:ext cx="0" cy="0"/>
          <a:chOff x="0" y="0"/>
          <a:chExt cx="0" cy="0"/>
        </a:xfrm>
      </p:grpSpPr>
      <p:pic>
        <p:nvPicPr>
          <p:cNvPr id="14" name="Graphic 4" descr="Graphic 4"/>
          <p:cNvPicPr>
            <a:picLocks noChangeAspect="1"/>
          </p:cNvPicPr>
          <p:nvPr/>
        </p:nvPicPr>
        <p:blipFill>
          <a:blip r:embed="rId2"/>
          <a:srcRect t="18550" b="18770"/>
          <a:stretch>
            <a:fillRect/>
          </a:stretch>
        </p:blipFill>
        <p:spPr>
          <a:xfrm>
            <a:off x="5816655" y="0"/>
            <a:ext cx="558001" cy="874395"/>
          </a:xfrm>
          <a:prstGeom prst="rect">
            <a:avLst/>
          </a:prstGeom>
          <a:ln w="12700">
            <a:miter lim="400000"/>
          </a:ln>
        </p:spPr>
      </p:pic>
      <p:sp>
        <p:nvSpPr>
          <p:cNvPr id="15" name="Rectangle"/>
          <p:cNvSpPr/>
          <p:nvPr/>
        </p:nvSpPr>
        <p:spPr>
          <a:xfrm>
            <a:off x="-447" y="2580931"/>
            <a:ext cx="6099275" cy="4286202"/>
          </a:xfrm>
          <a:prstGeom prst="rect">
            <a:avLst/>
          </a:prstGeom>
          <a:solidFill>
            <a:schemeClr val="accent1"/>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6" name="Rectangle"/>
          <p:cNvSpPr/>
          <p:nvPr/>
        </p:nvSpPr>
        <p:spPr>
          <a:xfrm>
            <a:off x="-449" y="6004867"/>
            <a:ext cx="5044889" cy="853134"/>
          </a:xfrm>
          <a:prstGeom prst="rect">
            <a:avLst/>
          </a:prstGeom>
          <a:solidFill>
            <a:schemeClr val="accent2"/>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7" name="Rectangle"/>
          <p:cNvSpPr/>
          <p:nvPr/>
        </p:nvSpPr>
        <p:spPr>
          <a:xfrm>
            <a:off x="4571553" y="6004867"/>
            <a:ext cx="1535412" cy="853134"/>
          </a:xfrm>
          <a:prstGeom prst="rect">
            <a:avLst/>
          </a:prstGeom>
          <a:solidFill>
            <a:schemeClr val="accent3"/>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18" name="Graphic 24" descr="Graphic 24"/>
          <p:cNvPicPr>
            <a:picLocks noChangeAspect="1"/>
          </p:cNvPicPr>
          <p:nvPr/>
        </p:nvPicPr>
        <p:blipFill>
          <a:blip r:embed="rId3"/>
          <a:stretch>
            <a:fillRect/>
          </a:stretch>
        </p:blipFill>
        <p:spPr>
          <a:xfrm>
            <a:off x="309780" y="1870529"/>
            <a:ext cx="2180927" cy="421201"/>
          </a:xfrm>
          <a:prstGeom prst="rect">
            <a:avLst/>
          </a:prstGeom>
          <a:ln w="12700">
            <a:miter lim="400000"/>
          </a:ln>
        </p:spPr>
      </p:pic>
      <p:sp>
        <p:nvSpPr>
          <p:cNvPr id="19" name="Titel"/>
          <p:cNvSpPr txBox="1">
            <a:spLocks noGrp="1"/>
          </p:cNvSpPr>
          <p:nvPr>
            <p:ph type="title" hasCustomPrompt="1"/>
          </p:nvPr>
        </p:nvSpPr>
        <p:spPr>
          <a:xfrm>
            <a:off x="353284" y="3153068"/>
            <a:ext cx="5040001" cy="553999"/>
          </a:xfrm>
          <a:prstGeom prst="rect">
            <a:avLst/>
          </a:prstGeom>
        </p:spPr>
        <p:txBody>
          <a:bodyPr>
            <a:normAutofit/>
          </a:bodyPr>
          <a:lstStyle>
            <a:lvl1pPr>
              <a:lnSpc>
                <a:spcPct val="100000"/>
              </a:lnSpc>
              <a:defRPr>
                <a:solidFill>
                  <a:schemeClr val="accent2"/>
                </a:solidFill>
              </a:defRPr>
            </a:lvl1pPr>
          </a:lstStyle>
          <a:p>
            <a:r>
              <a:t>Titel</a:t>
            </a:r>
          </a:p>
        </p:txBody>
      </p:sp>
      <p:sp>
        <p:nvSpPr>
          <p:cNvPr id="20" name="Hoofdtekst - niveau één…"/>
          <p:cNvSpPr txBox="1">
            <a:spLocks noGrp="1"/>
          </p:cNvSpPr>
          <p:nvPr>
            <p:ph type="body" sz="quarter" idx="1" hasCustomPrompt="1"/>
          </p:nvPr>
        </p:nvSpPr>
        <p:spPr>
          <a:xfrm>
            <a:off x="330200" y="2808891"/>
            <a:ext cx="5040001" cy="246222"/>
          </a:xfrm>
          <a:prstGeom prst="rect">
            <a:avLst/>
          </a:prstGeom>
        </p:spPr>
        <p:txBody>
          <a:bodyPr anchor="b">
            <a:normAutofit/>
          </a:bodyPr>
          <a:lstStyle>
            <a:lvl1pPr>
              <a:lnSpc>
                <a:spcPct val="100000"/>
              </a:lnSpc>
              <a:defRPr sz="1600" b="1" cap="all">
                <a:solidFill>
                  <a:schemeClr val="accent2"/>
                </a:solidFill>
              </a:defRPr>
            </a:lvl1pPr>
            <a:lvl2pPr marL="0" indent="457200">
              <a:lnSpc>
                <a:spcPct val="100000"/>
              </a:lnSpc>
              <a:buSzTx/>
              <a:buNone/>
              <a:defRPr sz="1600" b="1" cap="all">
                <a:solidFill>
                  <a:schemeClr val="accent2"/>
                </a:solidFill>
              </a:defRPr>
            </a:lvl2pPr>
            <a:lvl3pPr marL="0" indent="914400">
              <a:lnSpc>
                <a:spcPct val="100000"/>
              </a:lnSpc>
              <a:buSzTx/>
              <a:buNone/>
              <a:defRPr sz="1600" b="1" cap="all">
                <a:solidFill>
                  <a:schemeClr val="accent2"/>
                </a:solidFill>
              </a:defRPr>
            </a:lvl3pPr>
            <a:lvl4pPr marL="0" indent="1371600">
              <a:lnSpc>
                <a:spcPct val="100000"/>
              </a:lnSpc>
              <a:buSzTx/>
              <a:buNone/>
              <a:defRPr sz="1600" b="1" cap="all">
                <a:solidFill>
                  <a:schemeClr val="accent2"/>
                </a:solidFill>
              </a:defRPr>
            </a:lvl4pPr>
            <a:lvl5pPr marL="0" indent="1828800">
              <a:lnSpc>
                <a:spcPct val="100000"/>
              </a:lnSpc>
              <a:buSzTx/>
              <a:buNone/>
              <a:defRPr sz="1600" b="1" cap="all">
                <a:solidFill>
                  <a:schemeClr val="accent2"/>
                </a:solidFill>
              </a:defRPr>
            </a:lvl5pPr>
          </a:lstStyle>
          <a:p>
            <a:r>
              <a:t>subtitel</a:t>
            </a:r>
          </a:p>
          <a:p>
            <a:pPr lvl="1"/>
            <a:endParaRPr/>
          </a:p>
          <a:p>
            <a:pPr lvl="2"/>
            <a:endParaRPr/>
          </a:p>
          <a:p>
            <a:pPr lvl="3"/>
            <a:endParaRPr/>
          </a:p>
          <a:p>
            <a:pPr lvl="4"/>
            <a:endParaRPr/>
          </a:p>
        </p:txBody>
      </p:sp>
      <p:sp>
        <p:nvSpPr>
          <p:cNvPr id="21" name="Tijdelijke aanduiding voor tekst 32"/>
          <p:cNvSpPr>
            <a:spLocks noGrp="1"/>
          </p:cNvSpPr>
          <p:nvPr>
            <p:ph type="body" sz="quarter" idx="21" hasCustomPrompt="1"/>
          </p:nvPr>
        </p:nvSpPr>
        <p:spPr>
          <a:xfrm>
            <a:off x="330199" y="6217553"/>
            <a:ext cx="3960002" cy="228782"/>
          </a:xfrm>
          <a:prstGeom prst="rect">
            <a:avLst/>
          </a:prstGeom>
        </p:spPr>
        <p:txBody>
          <a:bodyPr>
            <a:normAutofit/>
          </a:bodyPr>
          <a:lstStyle>
            <a:lvl1pPr>
              <a:defRPr sz="1400" b="1">
                <a:solidFill>
                  <a:schemeClr val="accent1">
                    <a:hueOff val="-9771429"/>
                    <a:satOff val="-43750"/>
                    <a:lumOff val="6274"/>
                  </a:schemeClr>
                </a:solidFill>
              </a:defRPr>
            </a:lvl1pPr>
          </a:lstStyle>
          <a:p>
            <a:r>
              <a:t>Naam</a:t>
            </a:r>
          </a:p>
        </p:txBody>
      </p:sp>
      <p:sp>
        <p:nvSpPr>
          <p:cNvPr id="22" name="Tijdelijke aanduiding voor tekst 32"/>
          <p:cNvSpPr>
            <a:spLocks noGrp="1"/>
          </p:cNvSpPr>
          <p:nvPr>
            <p:ph type="body" sz="quarter" idx="22" hasCustomPrompt="1"/>
          </p:nvPr>
        </p:nvSpPr>
        <p:spPr>
          <a:xfrm>
            <a:off x="330199" y="6425832"/>
            <a:ext cx="3960002" cy="228782"/>
          </a:xfrm>
          <a:prstGeom prst="rect">
            <a:avLst/>
          </a:prstGeom>
        </p:spPr>
        <p:txBody>
          <a:bodyPr>
            <a:normAutofit/>
          </a:bodyPr>
          <a:lstStyle>
            <a:lvl1pPr defTabSz="877823">
              <a:defRPr sz="1344">
                <a:solidFill>
                  <a:schemeClr val="accent1">
                    <a:hueOff val="-9771429"/>
                    <a:satOff val="-43750"/>
                    <a:lumOff val="6274"/>
                  </a:schemeClr>
                </a:solidFill>
              </a:defRPr>
            </a:lvl1pPr>
          </a:lstStyle>
          <a:p>
            <a:r>
              <a:t>Functie</a:t>
            </a:r>
          </a:p>
        </p:txBody>
      </p:sp>
      <p:sp>
        <p:nvSpPr>
          <p:cNvPr id="23" name="Tijdelijke aanduiding voor tekst 32"/>
          <p:cNvSpPr>
            <a:spLocks noGrp="1"/>
          </p:cNvSpPr>
          <p:nvPr>
            <p:ph type="body" sz="quarter" idx="23" hasCustomPrompt="1"/>
          </p:nvPr>
        </p:nvSpPr>
        <p:spPr>
          <a:xfrm>
            <a:off x="4775200" y="6326773"/>
            <a:ext cx="900001" cy="153889"/>
          </a:xfrm>
          <a:prstGeom prst="rect">
            <a:avLst/>
          </a:prstGeom>
        </p:spPr>
        <p:txBody>
          <a:bodyPr>
            <a:normAutofit/>
          </a:bodyPr>
          <a:lstStyle>
            <a:lvl1pPr defTabSz="832104">
              <a:lnSpc>
                <a:spcPct val="100000"/>
              </a:lnSpc>
              <a:defRPr sz="910">
                <a:solidFill>
                  <a:schemeClr val="accent1">
                    <a:hueOff val="-9771429"/>
                    <a:satOff val="-43750"/>
                    <a:lumOff val="6274"/>
                  </a:schemeClr>
                </a:solidFill>
              </a:defRPr>
            </a:lvl1pPr>
          </a:lstStyle>
          <a:p>
            <a:r>
              <a:t>Datum</a:t>
            </a:r>
          </a:p>
        </p:txBody>
      </p:sp>
      <p:sp>
        <p:nvSpPr>
          <p:cNvPr id="24" name="Tijdelijke aanduiding voor afbeelding 36"/>
          <p:cNvSpPr>
            <a:spLocks noGrp="1"/>
          </p:cNvSpPr>
          <p:nvPr>
            <p:ph type="pic" idx="24"/>
          </p:nvPr>
        </p:nvSpPr>
        <p:spPr>
          <a:xfrm>
            <a:off x="6092526" y="0"/>
            <a:ext cx="6099474" cy="6858000"/>
          </a:xfrm>
          <a:prstGeom prst="rect">
            <a:avLst/>
          </a:prstGeom>
        </p:spPr>
        <p:txBody>
          <a:bodyPr lIns="91439" tIns="45719" rIns="91439" bIns="45719"/>
          <a:lstStyle/>
          <a:p>
            <a:endParaRPr/>
          </a:p>
        </p:txBody>
      </p:sp>
      <p:sp>
        <p:nvSpPr>
          <p:cNvPr id="25"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78300815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Cover Energie en economie - 1">
    <p:spTree>
      <p:nvGrpSpPr>
        <p:cNvPr id="1" name=""/>
        <p:cNvGrpSpPr/>
        <p:nvPr/>
      </p:nvGrpSpPr>
      <p:grpSpPr>
        <a:xfrm>
          <a:off x="0" y="0"/>
          <a:ext cx="0" cy="0"/>
          <a:chOff x="0" y="0"/>
          <a:chExt cx="0" cy="0"/>
        </a:xfrm>
      </p:grpSpPr>
      <p:sp>
        <p:nvSpPr>
          <p:cNvPr id="68" name="Rectangle"/>
          <p:cNvSpPr/>
          <p:nvPr/>
        </p:nvSpPr>
        <p:spPr>
          <a:xfrm>
            <a:off x="-447" y="2580931"/>
            <a:ext cx="6099275" cy="4286202"/>
          </a:xfrm>
          <a:prstGeom prst="rect">
            <a:avLst/>
          </a:prstGeom>
          <a:solidFill>
            <a:srgbClr val="42145F"/>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69" name="Rectangle"/>
          <p:cNvSpPr/>
          <p:nvPr/>
        </p:nvSpPr>
        <p:spPr>
          <a:xfrm>
            <a:off x="-449" y="6004867"/>
            <a:ext cx="5044889" cy="853134"/>
          </a:xfrm>
          <a:prstGeom prst="rect">
            <a:avLst/>
          </a:prstGeom>
          <a:solidFill>
            <a:srgbClr val="76D2B6"/>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70" name="Rectangle"/>
          <p:cNvSpPr/>
          <p:nvPr/>
        </p:nvSpPr>
        <p:spPr>
          <a:xfrm>
            <a:off x="4571553" y="6004867"/>
            <a:ext cx="1535412" cy="853134"/>
          </a:xfrm>
          <a:prstGeom prst="rect">
            <a:avLst/>
          </a:prstGeom>
          <a:solidFill>
            <a:srgbClr val="01689B"/>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71" name="Graphic 24" descr="Graphic 24"/>
          <p:cNvPicPr>
            <a:picLocks noChangeAspect="1"/>
          </p:cNvPicPr>
          <p:nvPr/>
        </p:nvPicPr>
        <p:blipFill>
          <a:blip r:embed="rId2"/>
          <a:stretch>
            <a:fillRect/>
          </a:stretch>
        </p:blipFill>
        <p:spPr>
          <a:xfrm>
            <a:off x="309780" y="1870529"/>
            <a:ext cx="2180927" cy="421201"/>
          </a:xfrm>
          <a:prstGeom prst="rect">
            <a:avLst/>
          </a:prstGeom>
          <a:ln w="12700">
            <a:miter lim="400000"/>
          </a:ln>
        </p:spPr>
      </p:pic>
      <p:sp>
        <p:nvSpPr>
          <p:cNvPr id="72" name="Titel"/>
          <p:cNvSpPr txBox="1">
            <a:spLocks noGrp="1"/>
          </p:cNvSpPr>
          <p:nvPr>
            <p:ph type="title" hasCustomPrompt="1"/>
          </p:nvPr>
        </p:nvSpPr>
        <p:spPr>
          <a:xfrm>
            <a:off x="353284" y="3153068"/>
            <a:ext cx="5040001" cy="553999"/>
          </a:xfrm>
          <a:prstGeom prst="rect">
            <a:avLst/>
          </a:prstGeom>
        </p:spPr>
        <p:txBody>
          <a:bodyPr>
            <a:normAutofit/>
          </a:bodyPr>
          <a:lstStyle>
            <a:lvl1pPr>
              <a:lnSpc>
                <a:spcPct val="100000"/>
              </a:lnSpc>
              <a:defRPr>
                <a:solidFill>
                  <a:srgbClr val="76D2B6"/>
                </a:solidFill>
              </a:defRPr>
            </a:lvl1pPr>
          </a:lstStyle>
          <a:p>
            <a:r>
              <a:t>Titel</a:t>
            </a:r>
          </a:p>
        </p:txBody>
      </p:sp>
      <p:sp>
        <p:nvSpPr>
          <p:cNvPr id="73" name="Hoofdtekst - niveau één…"/>
          <p:cNvSpPr txBox="1">
            <a:spLocks noGrp="1"/>
          </p:cNvSpPr>
          <p:nvPr>
            <p:ph type="body" sz="quarter" idx="1" hasCustomPrompt="1"/>
          </p:nvPr>
        </p:nvSpPr>
        <p:spPr>
          <a:xfrm>
            <a:off x="330200" y="2808891"/>
            <a:ext cx="5040001" cy="246222"/>
          </a:xfrm>
          <a:prstGeom prst="rect">
            <a:avLst/>
          </a:prstGeom>
        </p:spPr>
        <p:txBody>
          <a:bodyPr anchor="b">
            <a:normAutofit/>
          </a:bodyPr>
          <a:lstStyle>
            <a:lvl1pPr>
              <a:lnSpc>
                <a:spcPct val="100000"/>
              </a:lnSpc>
              <a:defRPr sz="1600" b="1" cap="all">
                <a:solidFill>
                  <a:srgbClr val="76D2B6"/>
                </a:solidFill>
              </a:defRPr>
            </a:lvl1pPr>
            <a:lvl2pPr marL="0" indent="457200">
              <a:lnSpc>
                <a:spcPct val="100000"/>
              </a:lnSpc>
              <a:buSzTx/>
              <a:buNone/>
              <a:defRPr sz="1600" b="1" cap="all">
                <a:solidFill>
                  <a:srgbClr val="76D2B6"/>
                </a:solidFill>
              </a:defRPr>
            </a:lvl2pPr>
            <a:lvl3pPr marL="0" indent="914400">
              <a:lnSpc>
                <a:spcPct val="100000"/>
              </a:lnSpc>
              <a:buSzTx/>
              <a:buNone/>
              <a:defRPr sz="1600" b="1" cap="all">
                <a:solidFill>
                  <a:srgbClr val="76D2B6"/>
                </a:solidFill>
              </a:defRPr>
            </a:lvl3pPr>
            <a:lvl4pPr marL="0" indent="1371600">
              <a:lnSpc>
                <a:spcPct val="100000"/>
              </a:lnSpc>
              <a:buSzTx/>
              <a:buNone/>
              <a:defRPr sz="1600" b="1" cap="all">
                <a:solidFill>
                  <a:srgbClr val="76D2B6"/>
                </a:solidFill>
              </a:defRPr>
            </a:lvl4pPr>
            <a:lvl5pPr marL="0" indent="1828800">
              <a:lnSpc>
                <a:spcPct val="100000"/>
              </a:lnSpc>
              <a:buSzTx/>
              <a:buNone/>
              <a:defRPr sz="1600" b="1" cap="all">
                <a:solidFill>
                  <a:srgbClr val="76D2B6"/>
                </a:solidFill>
              </a:defRPr>
            </a:lvl5pPr>
          </a:lstStyle>
          <a:p>
            <a:r>
              <a:t>subtitel</a:t>
            </a:r>
          </a:p>
          <a:p>
            <a:pPr lvl="1"/>
            <a:endParaRPr/>
          </a:p>
          <a:p>
            <a:pPr lvl="2"/>
            <a:endParaRPr/>
          </a:p>
          <a:p>
            <a:pPr lvl="3"/>
            <a:endParaRPr/>
          </a:p>
          <a:p>
            <a:pPr lvl="4"/>
            <a:endParaRPr/>
          </a:p>
        </p:txBody>
      </p:sp>
      <p:sp>
        <p:nvSpPr>
          <p:cNvPr id="74" name="Tijdelijke aanduiding voor tekst 32"/>
          <p:cNvSpPr>
            <a:spLocks noGrp="1"/>
          </p:cNvSpPr>
          <p:nvPr>
            <p:ph type="body" sz="quarter" idx="21" hasCustomPrompt="1"/>
          </p:nvPr>
        </p:nvSpPr>
        <p:spPr>
          <a:xfrm>
            <a:off x="330199" y="6217553"/>
            <a:ext cx="3960002" cy="228782"/>
          </a:xfrm>
          <a:prstGeom prst="rect">
            <a:avLst/>
          </a:prstGeom>
        </p:spPr>
        <p:txBody>
          <a:bodyPr>
            <a:normAutofit/>
          </a:bodyPr>
          <a:lstStyle>
            <a:lvl1pPr>
              <a:defRPr sz="1400" b="1"/>
            </a:lvl1pPr>
          </a:lstStyle>
          <a:p>
            <a:r>
              <a:t>Naam</a:t>
            </a:r>
          </a:p>
        </p:txBody>
      </p:sp>
      <p:sp>
        <p:nvSpPr>
          <p:cNvPr id="75" name="Tijdelijke aanduiding voor tekst 32"/>
          <p:cNvSpPr>
            <a:spLocks noGrp="1"/>
          </p:cNvSpPr>
          <p:nvPr>
            <p:ph type="body" sz="quarter" idx="22" hasCustomPrompt="1"/>
          </p:nvPr>
        </p:nvSpPr>
        <p:spPr>
          <a:xfrm>
            <a:off x="330199" y="6425832"/>
            <a:ext cx="3960002" cy="228782"/>
          </a:xfrm>
          <a:prstGeom prst="rect">
            <a:avLst/>
          </a:prstGeom>
        </p:spPr>
        <p:txBody>
          <a:bodyPr>
            <a:normAutofit/>
          </a:bodyPr>
          <a:lstStyle>
            <a:lvl1pPr defTabSz="877823">
              <a:defRPr sz="1344"/>
            </a:lvl1pPr>
          </a:lstStyle>
          <a:p>
            <a:r>
              <a:t>Functie</a:t>
            </a:r>
          </a:p>
        </p:txBody>
      </p:sp>
      <p:sp>
        <p:nvSpPr>
          <p:cNvPr id="76" name="Tijdelijke aanduiding voor tekst 32"/>
          <p:cNvSpPr>
            <a:spLocks noGrp="1"/>
          </p:cNvSpPr>
          <p:nvPr>
            <p:ph type="body" sz="quarter" idx="23" hasCustomPrompt="1"/>
          </p:nvPr>
        </p:nvSpPr>
        <p:spPr>
          <a:xfrm>
            <a:off x="4775200" y="6326773"/>
            <a:ext cx="900001" cy="153889"/>
          </a:xfrm>
          <a:prstGeom prst="rect">
            <a:avLst/>
          </a:prstGeom>
        </p:spPr>
        <p:txBody>
          <a:bodyPr>
            <a:normAutofit/>
          </a:bodyPr>
          <a:lstStyle>
            <a:lvl1pPr defTabSz="832104">
              <a:lnSpc>
                <a:spcPct val="100000"/>
              </a:lnSpc>
              <a:defRPr sz="910">
                <a:solidFill>
                  <a:srgbClr val="76D2B6"/>
                </a:solidFill>
              </a:defRPr>
            </a:lvl1pPr>
          </a:lstStyle>
          <a:p>
            <a:r>
              <a:t>Datum</a:t>
            </a:r>
          </a:p>
        </p:txBody>
      </p:sp>
      <p:sp>
        <p:nvSpPr>
          <p:cNvPr id="77" name="Tijdelijke aanduiding voor afbeelding 36"/>
          <p:cNvSpPr>
            <a:spLocks noGrp="1"/>
          </p:cNvSpPr>
          <p:nvPr>
            <p:ph type="pic" idx="24"/>
          </p:nvPr>
        </p:nvSpPr>
        <p:spPr>
          <a:xfrm>
            <a:off x="6092526" y="0"/>
            <a:ext cx="6099474" cy="6858000"/>
          </a:xfrm>
          <a:prstGeom prst="rect">
            <a:avLst/>
          </a:prstGeom>
        </p:spPr>
        <p:txBody>
          <a:bodyPr lIns="91439" tIns="45719" rIns="91439" bIns="45719"/>
          <a:lstStyle/>
          <a:p>
            <a:endParaRPr/>
          </a:p>
        </p:txBody>
      </p:sp>
      <p:pic>
        <p:nvPicPr>
          <p:cNvPr id="78" name="Graphic 3" descr="Graphic 3"/>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79"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83371321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Cover Algemeen - 2">
    <p:spTree>
      <p:nvGrpSpPr>
        <p:cNvPr id="1" name=""/>
        <p:cNvGrpSpPr/>
        <p:nvPr/>
      </p:nvGrpSpPr>
      <p:grpSpPr>
        <a:xfrm>
          <a:off x="0" y="0"/>
          <a:ext cx="0" cy="0"/>
          <a:chOff x="0" y="0"/>
          <a:chExt cx="0" cy="0"/>
        </a:xfrm>
      </p:grpSpPr>
      <p:sp>
        <p:nvSpPr>
          <p:cNvPr id="86" name="Rectangle"/>
          <p:cNvSpPr/>
          <p:nvPr/>
        </p:nvSpPr>
        <p:spPr>
          <a:xfrm>
            <a:off x="-447" y="1"/>
            <a:ext cx="6099275" cy="6004868"/>
          </a:xfrm>
          <a:prstGeom prst="rect">
            <a:avLst/>
          </a:prstGeom>
          <a:solidFill>
            <a:schemeClr val="accent1"/>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87" name="Rectangle"/>
          <p:cNvSpPr/>
          <p:nvPr/>
        </p:nvSpPr>
        <p:spPr>
          <a:xfrm>
            <a:off x="6084587" y="5879939"/>
            <a:ext cx="5044888" cy="978062"/>
          </a:xfrm>
          <a:prstGeom prst="rect">
            <a:avLst/>
          </a:prstGeom>
          <a:solidFill>
            <a:schemeClr val="accent2"/>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88" name="Rectangle"/>
          <p:cNvSpPr/>
          <p:nvPr/>
        </p:nvSpPr>
        <p:spPr>
          <a:xfrm>
            <a:off x="10656589" y="5879939"/>
            <a:ext cx="1535412" cy="978062"/>
          </a:xfrm>
          <a:prstGeom prst="rect">
            <a:avLst/>
          </a:prstGeom>
          <a:solidFill>
            <a:schemeClr val="accent3"/>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89" name="Graphic 24" descr="Graphic 24"/>
          <p:cNvPicPr>
            <a:picLocks noChangeAspect="1"/>
          </p:cNvPicPr>
          <p:nvPr/>
        </p:nvPicPr>
        <p:blipFill>
          <a:blip r:embed="rId2"/>
          <a:stretch>
            <a:fillRect/>
          </a:stretch>
        </p:blipFill>
        <p:spPr>
          <a:xfrm>
            <a:off x="309780" y="6261513"/>
            <a:ext cx="1714917" cy="331201"/>
          </a:xfrm>
          <a:prstGeom prst="rect">
            <a:avLst/>
          </a:prstGeom>
          <a:ln w="12700">
            <a:miter lim="400000"/>
          </a:ln>
        </p:spPr>
      </p:pic>
      <p:sp>
        <p:nvSpPr>
          <p:cNvPr id="90" name="Titel"/>
          <p:cNvSpPr txBox="1">
            <a:spLocks noGrp="1"/>
          </p:cNvSpPr>
          <p:nvPr>
            <p:ph type="title" hasCustomPrompt="1"/>
          </p:nvPr>
        </p:nvSpPr>
        <p:spPr>
          <a:xfrm>
            <a:off x="353284" y="2827949"/>
            <a:ext cx="5040001" cy="738665"/>
          </a:xfrm>
          <a:prstGeom prst="rect">
            <a:avLst/>
          </a:prstGeom>
        </p:spPr>
        <p:txBody>
          <a:bodyPr>
            <a:normAutofit/>
          </a:bodyPr>
          <a:lstStyle>
            <a:lvl1pPr>
              <a:lnSpc>
                <a:spcPct val="100000"/>
              </a:lnSpc>
              <a:defRPr sz="4800">
                <a:solidFill>
                  <a:schemeClr val="accent2"/>
                </a:solidFill>
              </a:defRPr>
            </a:lvl1pPr>
          </a:lstStyle>
          <a:p>
            <a:r>
              <a:t>Titel</a:t>
            </a:r>
          </a:p>
        </p:txBody>
      </p:sp>
      <p:sp>
        <p:nvSpPr>
          <p:cNvPr id="91" name="Hoofdtekst - niveau één…"/>
          <p:cNvSpPr txBox="1">
            <a:spLocks noGrp="1"/>
          </p:cNvSpPr>
          <p:nvPr>
            <p:ph type="body" sz="quarter" idx="1" hasCustomPrompt="1"/>
          </p:nvPr>
        </p:nvSpPr>
        <p:spPr>
          <a:xfrm>
            <a:off x="330200" y="2412651"/>
            <a:ext cx="5040001" cy="246222"/>
          </a:xfrm>
          <a:prstGeom prst="rect">
            <a:avLst/>
          </a:prstGeom>
        </p:spPr>
        <p:txBody>
          <a:bodyPr anchor="b">
            <a:normAutofit/>
          </a:bodyPr>
          <a:lstStyle>
            <a:lvl1pPr>
              <a:lnSpc>
                <a:spcPct val="100000"/>
              </a:lnSpc>
              <a:defRPr sz="1600" b="1" cap="all">
                <a:solidFill>
                  <a:schemeClr val="accent2"/>
                </a:solidFill>
              </a:defRPr>
            </a:lvl1pPr>
            <a:lvl2pPr marL="0" indent="457200">
              <a:lnSpc>
                <a:spcPct val="100000"/>
              </a:lnSpc>
              <a:buSzTx/>
              <a:buNone/>
              <a:defRPr sz="1600" b="1" cap="all">
                <a:solidFill>
                  <a:schemeClr val="accent2"/>
                </a:solidFill>
              </a:defRPr>
            </a:lvl2pPr>
            <a:lvl3pPr marL="0" indent="914400">
              <a:lnSpc>
                <a:spcPct val="100000"/>
              </a:lnSpc>
              <a:buSzTx/>
              <a:buNone/>
              <a:defRPr sz="1600" b="1" cap="all">
                <a:solidFill>
                  <a:schemeClr val="accent2"/>
                </a:solidFill>
              </a:defRPr>
            </a:lvl3pPr>
            <a:lvl4pPr marL="0" indent="1371600">
              <a:lnSpc>
                <a:spcPct val="100000"/>
              </a:lnSpc>
              <a:buSzTx/>
              <a:buNone/>
              <a:defRPr sz="1600" b="1" cap="all">
                <a:solidFill>
                  <a:schemeClr val="accent2"/>
                </a:solidFill>
              </a:defRPr>
            </a:lvl4pPr>
            <a:lvl5pPr marL="0" indent="1828800">
              <a:lnSpc>
                <a:spcPct val="100000"/>
              </a:lnSpc>
              <a:buSzTx/>
              <a:buNone/>
              <a:defRPr sz="1600" b="1" cap="all">
                <a:solidFill>
                  <a:schemeClr val="accent2"/>
                </a:solidFill>
              </a:defRPr>
            </a:lvl5pPr>
          </a:lstStyle>
          <a:p>
            <a:r>
              <a:t>subtitel</a:t>
            </a:r>
          </a:p>
          <a:p>
            <a:pPr lvl="1"/>
            <a:endParaRPr/>
          </a:p>
          <a:p>
            <a:pPr lvl="2"/>
            <a:endParaRPr/>
          </a:p>
          <a:p>
            <a:pPr lvl="3"/>
            <a:endParaRPr/>
          </a:p>
          <a:p>
            <a:pPr lvl="4"/>
            <a:endParaRPr/>
          </a:p>
        </p:txBody>
      </p:sp>
      <p:sp>
        <p:nvSpPr>
          <p:cNvPr id="92" name="Tijdelijke aanduiding voor afbeelding 20"/>
          <p:cNvSpPr>
            <a:spLocks noGrp="1"/>
          </p:cNvSpPr>
          <p:nvPr>
            <p:ph type="pic" idx="21"/>
          </p:nvPr>
        </p:nvSpPr>
        <p:spPr>
          <a:xfrm>
            <a:off x="6092526" y="0"/>
            <a:ext cx="6099475" cy="6004869"/>
          </a:xfrm>
          <a:prstGeom prst="rect">
            <a:avLst/>
          </a:prstGeom>
        </p:spPr>
        <p:txBody>
          <a:bodyPr lIns="91439" tIns="45719" rIns="91439" bIns="45719"/>
          <a:lstStyle/>
          <a:p>
            <a:endParaRPr/>
          </a:p>
        </p:txBody>
      </p:sp>
      <p:sp>
        <p:nvSpPr>
          <p:cNvPr id="93" name="Tijdelijke aanduiding voor tekst 32"/>
          <p:cNvSpPr>
            <a:spLocks noGrp="1"/>
          </p:cNvSpPr>
          <p:nvPr>
            <p:ph type="body" sz="quarter" idx="22" hasCustomPrompt="1"/>
          </p:nvPr>
        </p:nvSpPr>
        <p:spPr>
          <a:xfrm>
            <a:off x="6415235" y="6217553"/>
            <a:ext cx="3960002" cy="228782"/>
          </a:xfrm>
          <a:prstGeom prst="rect">
            <a:avLst/>
          </a:prstGeom>
        </p:spPr>
        <p:txBody>
          <a:bodyPr>
            <a:normAutofit/>
          </a:bodyPr>
          <a:lstStyle>
            <a:lvl1pPr>
              <a:defRPr sz="1400" b="1">
                <a:solidFill>
                  <a:schemeClr val="accent1">
                    <a:hueOff val="-9771429"/>
                    <a:satOff val="-43750"/>
                    <a:lumOff val="6274"/>
                  </a:schemeClr>
                </a:solidFill>
              </a:defRPr>
            </a:lvl1pPr>
          </a:lstStyle>
          <a:p>
            <a:r>
              <a:t>Naam</a:t>
            </a:r>
          </a:p>
        </p:txBody>
      </p:sp>
      <p:sp>
        <p:nvSpPr>
          <p:cNvPr id="94" name="Tijdelijke aanduiding voor tekst 32"/>
          <p:cNvSpPr>
            <a:spLocks noGrp="1"/>
          </p:cNvSpPr>
          <p:nvPr>
            <p:ph type="body" sz="quarter" idx="23" hasCustomPrompt="1"/>
          </p:nvPr>
        </p:nvSpPr>
        <p:spPr>
          <a:xfrm>
            <a:off x="6415235" y="6425832"/>
            <a:ext cx="3960002" cy="228782"/>
          </a:xfrm>
          <a:prstGeom prst="rect">
            <a:avLst/>
          </a:prstGeom>
        </p:spPr>
        <p:txBody>
          <a:bodyPr>
            <a:normAutofit/>
          </a:bodyPr>
          <a:lstStyle>
            <a:lvl1pPr defTabSz="877823">
              <a:defRPr sz="1344">
                <a:solidFill>
                  <a:schemeClr val="accent1">
                    <a:hueOff val="-9771429"/>
                    <a:satOff val="-43750"/>
                    <a:lumOff val="6274"/>
                  </a:schemeClr>
                </a:solidFill>
              </a:defRPr>
            </a:lvl1pPr>
          </a:lstStyle>
          <a:p>
            <a:r>
              <a:t>Functie</a:t>
            </a:r>
          </a:p>
        </p:txBody>
      </p:sp>
      <p:sp>
        <p:nvSpPr>
          <p:cNvPr id="95" name="Tijdelijke aanduiding voor tekst 32"/>
          <p:cNvSpPr>
            <a:spLocks noGrp="1"/>
          </p:cNvSpPr>
          <p:nvPr>
            <p:ph type="body" sz="quarter" idx="24" hasCustomPrompt="1"/>
          </p:nvPr>
        </p:nvSpPr>
        <p:spPr>
          <a:xfrm>
            <a:off x="10860236" y="6326773"/>
            <a:ext cx="900001" cy="153889"/>
          </a:xfrm>
          <a:prstGeom prst="rect">
            <a:avLst/>
          </a:prstGeom>
        </p:spPr>
        <p:txBody>
          <a:bodyPr>
            <a:normAutofit/>
          </a:bodyPr>
          <a:lstStyle>
            <a:lvl1pPr defTabSz="832104">
              <a:lnSpc>
                <a:spcPct val="100000"/>
              </a:lnSpc>
              <a:defRPr sz="910">
                <a:solidFill>
                  <a:schemeClr val="accent1">
                    <a:hueOff val="-9771429"/>
                    <a:satOff val="-43750"/>
                    <a:lumOff val="6274"/>
                  </a:schemeClr>
                </a:solidFill>
              </a:defRPr>
            </a:lvl1pPr>
          </a:lstStyle>
          <a:p>
            <a:r>
              <a:t>Datum</a:t>
            </a:r>
          </a:p>
        </p:txBody>
      </p:sp>
      <p:pic>
        <p:nvPicPr>
          <p:cNvPr id="96" name="Graphic 21" descr="Graphic 21"/>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97"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1741070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Cover Steden en regio’s - 2">
    <p:spTree>
      <p:nvGrpSpPr>
        <p:cNvPr id="1" name=""/>
        <p:cNvGrpSpPr/>
        <p:nvPr/>
      </p:nvGrpSpPr>
      <p:grpSpPr>
        <a:xfrm>
          <a:off x="0" y="0"/>
          <a:ext cx="0" cy="0"/>
          <a:chOff x="0" y="0"/>
          <a:chExt cx="0" cy="0"/>
        </a:xfrm>
      </p:grpSpPr>
      <p:sp>
        <p:nvSpPr>
          <p:cNvPr id="104" name="Rectangle"/>
          <p:cNvSpPr/>
          <p:nvPr/>
        </p:nvSpPr>
        <p:spPr>
          <a:xfrm>
            <a:off x="-447" y="1"/>
            <a:ext cx="6099275" cy="6004868"/>
          </a:xfrm>
          <a:prstGeom prst="rect">
            <a:avLst/>
          </a:prstGeom>
          <a:solidFill>
            <a:srgbClr val="CFC0BC"/>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05" name="Rectangle"/>
          <p:cNvSpPr/>
          <p:nvPr/>
        </p:nvSpPr>
        <p:spPr>
          <a:xfrm>
            <a:off x="6084587" y="5879939"/>
            <a:ext cx="5044888" cy="978062"/>
          </a:xfrm>
          <a:prstGeom prst="rect">
            <a:avLst/>
          </a:prstGeom>
          <a:solidFill>
            <a:srgbClr val="D32B1E"/>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06" name="Rectangle"/>
          <p:cNvSpPr/>
          <p:nvPr/>
        </p:nvSpPr>
        <p:spPr>
          <a:xfrm>
            <a:off x="10656589" y="5879939"/>
            <a:ext cx="1535412" cy="978062"/>
          </a:xfrm>
          <a:prstGeom prst="rect">
            <a:avLst/>
          </a:prstGeom>
          <a:solidFill>
            <a:srgbClr val="777B00"/>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107" name="Graphic 24" descr="Graphic 24"/>
          <p:cNvPicPr>
            <a:picLocks noChangeAspect="1"/>
          </p:cNvPicPr>
          <p:nvPr/>
        </p:nvPicPr>
        <p:blipFill>
          <a:blip r:embed="rId2"/>
          <a:stretch>
            <a:fillRect/>
          </a:stretch>
        </p:blipFill>
        <p:spPr>
          <a:xfrm>
            <a:off x="309780" y="6261513"/>
            <a:ext cx="1714917" cy="331201"/>
          </a:xfrm>
          <a:prstGeom prst="rect">
            <a:avLst/>
          </a:prstGeom>
          <a:ln w="12700">
            <a:miter lim="400000"/>
          </a:ln>
        </p:spPr>
      </p:pic>
      <p:sp>
        <p:nvSpPr>
          <p:cNvPr id="108" name="Titel"/>
          <p:cNvSpPr txBox="1">
            <a:spLocks noGrp="1"/>
          </p:cNvSpPr>
          <p:nvPr>
            <p:ph type="title" hasCustomPrompt="1"/>
          </p:nvPr>
        </p:nvSpPr>
        <p:spPr>
          <a:xfrm>
            <a:off x="353284" y="2827949"/>
            <a:ext cx="5040001" cy="738665"/>
          </a:xfrm>
          <a:prstGeom prst="rect">
            <a:avLst/>
          </a:prstGeom>
        </p:spPr>
        <p:txBody>
          <a:bodyPr>
            <a:normAutofit/>
          </a:bodyPr>
          <a:lstStyle>
            <a:lvl1pPr>
              <a:lnSpc>
                <a:spcPct val="100000"/>
              </a:lnSpc>
              <a:defRPr sz="4800"/>
            </a:lvl1pPr>
          </a:lstStyle>
          <a:p>
            <a:r>
              <a:t>Titel</a:t>
            </a:r>
          </a:p>
        </p:txBody>
      </p:sp>
      <p:sp>
        <p:nvSpPr>
          <p:cNvPr id="109" name="Hoofdtekst - niveau één…"/>
          <p:cNvSpPr txBox="1">
            <a:spLocks noGrp="1"/>
          </p:cNvSpPr>
          <p:nvPr>
            <p:ph type="body" sz="quarter" idx="1" hasCustomPrompt="1"/>
          </p:nvPr>
        </p:nvSpPr>
        <p:spPr>
          <a:xfrm>
            <a:off x="330200" y="2412651"/>
            <a:ext cx="5040001" cy="246222"/>
          </a:xfrm>
          <a:prstGeom prst="rect">
            <a:avLst/>
          </a:prstGeom>
        </p:spPr>
        <p:txBody>
          <a:bodyPr anchor="b">
            <a:normAutofit/>
          </a:bodyPr>
          <a:lstStyle>
            <a:lvl1pPr>
              <a:lnSpc>
                <a:spcPct val="100000"/>
              </a:lnSpc>
              <a:defRPr sz="1600" b="1" cap="all"/>
            </a:lvl1pPr>
            <a:lvl2pPr marL="0" indent="457200">
              <a:lnSpc>
                <a:spcPct val="100000"/>
              </a:lnSpc>
              <a:buSzTx/>
              <a:buNone/>
              <a:defRPr sz="1600" b="1" cap="all"/>
            </a:lvl2pPr>
            <a:lvl3pPr marL="0" indent="914400">
              <a:lnSpc>
                <a:spcPct val="100000"/>
              </a:lnSpc>
              <a:buSzTx/>
              <a:buNone/>
              <a:defRPr sz="1600" b="1" cap="all"/>
            </a:lvl3pPr>
            <a:lvl4pPr marL="0" indent="1371600">
              <a:lnSpc>
                <a:spcPct val="100000"/>
              </a:lnSpc>
              <a:buSzTx/>
              <a:buNone/>
              <a:defRPr sz="1600" b="1" cap="all"/>
            </a:lvl4pPr>
            <a:lvl5pPr marL="0" indent="1828800">
              <a:lnSpc>
                <a:spcPct val="100000"/>
              </a:lnSpc>
              <a:buSzTx/>
              <a:buNone/>
              <a:defRPr sz="1600" b="1" cap="all"/>
            </a:lvl5pPr>
          </a:lstStyle>
          <a:p>
            <a:r>
              <a:t>subtitel</a:t>
            </a:r>
          </a:p>
          <a:p>
            <a:pPr lvl="1"/>
            <a:endParaRPr/>
          </a:p>
          <a:p>
            <a:pPr lvl="2"/>
            <a:endParaRPr/>
          </a:p>
          <a:p>
            <a:pPr lvl="3"/>
            <a:endParaRPr/>
          </a:p>
          <a:p>
            <a:pPr lvl="4"/>
            <a:endParaRPr/>
          </a:p>
        </p:txBody>
      </p:sp>
      <p:sp>
        <p:nvSpPr>
          <p:cNvPr id="110" name="Tijdelijke aanduiding voor afbeelding 20"/>
          <p:cNvSpPr>
            <a:spLocks noGrp="1"/>
          </p:cNvSpPr>
          <p:nvPr>
            <p:ph type="pic" idx="21"/>
          </p:nvPr>
        </p:nvSpPr>
        <p:spPr>
          <a:xfrm>
            <a:off x="6092526" y="0"/>
            <a:ext cx="6099475" cy="6004869"/>
          </a:xfrm>
          <a:prstGeom prst="rect">
            <a:avLst/>
          </a:prstGeom>
        </p:spPr>
        <p:txBody>
          <a:bodyPr lIns="91439" tIns="45719" rIns="91439" bIns="45719"/>
          <a:lstStyle/>
          <a:p>
            <a:endParaRPr/>
          </a:p>
        </p:txBody>
      </p:sp>
      <p:sp>
        <p:nvSpPr>
          <p:cNvPr id="111" name="Tijdelijke aanduiding voor tekst 32"/>
          <p:cNvSpPr>
            <a:spLocks noGrp="1"/>
          </p:cNvSpPr>
          <p:nvPr>
            <p:ph type="body" sz="quarter" idx="22" hasCustomPrompt="1"/>
          </p:nvPr>
        </p:nvSpPr>
        <p:spPr>
          <a:xfrm>
            <a:off x="6415235" y="6217553"/>
            <a:ext cx="3960002" cy="228782"/>
          </a:xfrm>
          <a:prstGeom prst="rect">
            <a:avLst/>
          </a:prstGeom>
        </p:spPr>
        <p:txBody>
          <a:bodyPr>
            <a:normAutofit/>
          </a:bodyPr>
          <a:lstStyle>
            <a:lvl1pPr>
              <a:defRPr sz="1400" b="1">
                <a:solidFill>
                  <a:schemeClr val="accent1">
                    <a:hueOff val="-9771429"/>
                    <a:satOff val="-43750"/>
                    <a:lumOff val="6274"/>
                  </a:schemeClr>
                </a:solidFill>
              </a:defRPr>
            </a:lvl1pPr>
          </a:lstStyle>
          <a:p>
            <a:r>
              <a:t>Naam</a:t>
            </a:r>
          </a:p>
        </p:txBody>
      </p:sp>
      <p:sp>
        <p:nvSpPr>
          <p:cNvPr id="112" name="Tijdelijke aanduiding voor tekst 32"/>
          <p:cNvSpPr>
            <a:spLocks noGrp="1"/>
          </p:cNvSpPr>
          <p:nvPr>
            <p:ph type="body" sz="quarter" idx="23" hasCustomPrompt="1"/>
          </p:nvPr>
        </p:nvSpPr>
        <p:spPr>
          <a:xfrm>
            <a:off x="6415235" y="6425832"/>
            <a:ext cx="3960002" cy="228782"/>
          </a:xfrm>
          <a:prstGeom prst="rect">
            <a:avLst/>
          </a:prstGeom>
        </p:spPr>
        <p:txBody>
          <a:bodyPr>
            <a:normAutofit/>
          </a:bodyPr>
          <a:lstStyle>
            <a:lvl1pPr defTabSz="877823">
              <a:defRPr sz="1344">
                <a:solidFill>
                  <a:schemeClr val="accent1">
                    <a:hueOff val="-9771429"/>
                    <a:satOff val="-43750"/>
                    <a:lumOff val="6274"/>
                  </a:schemeClr>
                </a:solidFill>
              </a:defRPr>
            </a:lvl1pPr>
          </a:lstStyle>
          <a:p>
            <a:r>
              <a:t>Functie</a:t>
            </a:r>
          </a:p>
        </p:txBody>
      </p:sp>
      <p:sp>
        <p:nvSpPr>
          <p:cNvPr id="113" name="Tijdelijke aanduiding voor tekst 32"/>
          <p:cNvSpPr>
            <a:spLocks noGrp="1"/>
          </p:cNvSpPr>
          <p:nvPr>
            <p:ph type="body" sz="quarter" idx="24" hasCustomPrompt="1"/>
          </p:nvPr>
        </p:nvSpPr>
        <p:spPr>
          <a:xfrm>
            <a:off x="10860236" y="6326773"/>
            <a:ext cx="900001" cy="153889"/>
          </a:xfrm>
          <a:prstGeom prst="rect">
            <a:avLst/>
          </a:prstGeom>
        </p:spPr>
        <p:txBody>
          <a:bodyPr>
            <a:normAutofit/>
          </a:bodyPr>
          <a:lstStyle>
            <a:lvl1pPr defTabSz="832104">
              <a:lnSpc>
                <a:spcPct val="100000"/>
              </a:lnSpc>
              <a:defRPr sz="910">
                <a:solidFill>
                  <a:srgbClr val="CFC0BC"/>
                </a:solidFill>
              </a:defRPr>
            </a:lvl1pPr>
          </a:lstStyle>
          <a:p>
            <a:r>
              <a:t>Datum</a:t>
            </a:r>
          </a:p>
        </p:txBody>
      </p:sp>
      <p:pic>
        <p:nvPicPr>
          <p:cNvPr id="114" name="Graphic 19" descr="Graphic 19"/>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115"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00134219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Cover Landbouw en natuur - 2">
    <p:spTree>
      <p:nvGrpSpPr>
        <p:cNvPr id="1" name=""/>
        <p:cNvGrpSpPr/>
        <p:nvPr/>
      </p:nvGrpSpPr>
      <p:grpSpPr>
        <a:xfrm>
          <a:off x="0" y="0"/>
          <a:ext cx="0" cy="0"/>
          <a:chOff x="0" y="0"/>
          <a:chExt cx="0" cy="0"/>
        </a:xfrm>
      </p:grpSpPr>
      <p:sp>
        <p:nvSpPr>
          <p:cNvPr id="122" name="Rectangle"/>
          <p:cNvSpPr/>
          <p:nvPr/>
        </p:nvSpPr>
        <p:spPr>
          <a:xfrm>
            <a:off x="-447" y="1"/>
            <a:ext cx="6099275" cy="6004868"/>
          </a:xfrm>
          <a:prstGeom prst="rect">
            <a:avLst/>
          </a:prstGeom>
          <a:solidFill>
            <a:schemeClr val="accent1"/>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23" name="Rectangle"/>
          <p:cNvSpPr/>
          <p:nvPr/>
        </p:nvSpPr>
        <p:spPr>
          <a:xfrm>
            <a:off x="6084587" y="5879939"/>
            <a:ext cx="5044888" cy="978062"/>
          </a:xfrm>
          <a:prstGeom prst="rect">
            <a:avLst/>
          </a:prstGeom>
          <a:solidFill>
            <a:srgbClr val="275937"/>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24" name="Rectangle"/>
          <p:cNvSpPr/>
          <p:nvPr/>
        </p:nvSpPr>
        <p:spPr>
          <a:xfrm>
            <a:off x="10656589" y="5879939"/>
            <a:ext cx="1535412" cy="978062"/>
          </a:xfrm>
          <a:prstGeom prst="rect">
            <a:avLst/>
          </a:prstGeom>
          <a:solidFill>
            <a:srgbClr val="F9E11E"/>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125" name="Graphic 24" descr="Graphic 24"/>
          <p:cNvPicPr>
            <a:picLocks noChangeAspect="1"/>
          </p:cNvPicPr>
          <p:nvPr/>
        </p:nvPicPr>
        <p:blipFill>
          <a:blip r:embed="rId2"/>
          <a:stretch>
            <a:fillRect/>
          </a:stretch>
        </p:blipFill>
        <p:spPr>
          <a:xfrm>
            <a:off x="309780" y="6261513"/>
            <a:ext cx="1714917" cy="331201"/>
          </a:xfrm>
          <a:prstGeom prst="rect">
            <a:avLst/>
          </a:prstGeom>
          <a:ln w="12700">
            <a:miter lim="400000"/>
          </a:ln>
        </p:spPr>
      </p:pic>
      <p:sp>
        <p:nvSpPr>
          <p:cNvPr id="126" name="Titel"/>
          <p:cNvSpPr txBox="1">
            <a:spLocks noGrp="1"/>
          </p:cNvSpPr>
          <p:nvPr>
            <p:ph type="title" hasCustomPrompt="1"/>
          </p:nvPr>
        </p:nvSpPr>
        <p:spPr>
          <a:xfrm>
            <a:off x="353284" y="2827949"/>
            <a:ext cx="5040001" cy="738665"/>
          </a:xfrm>
          <a:prstGeom prst="rect">
            <a:avLst/>
          </a:prstGeom>
        </p:spPr>
        <p:txBody>
          <a:bodyPr>
            <a:normAutofit/>
          </a:bodyPr>
          <a:lstStyle>
            <a:lvl1pPr>
              <a:lnSpc>
                <a:spcPct val="100000"/>
              </a:lnSpc>
              <a:defRPr sz="4800">
                <a:solidFill>
                  <a:srgbClr val="275937"/>
                </a:solidFill>
              </a:defRPr>
            </a:lvl1pPr>
          </a:lstStyle>
          <a:p>
            <a:r>
              <a:t>Titel</a:t>
            </a:r>
          </a:p>
        </p:txBody>
      </p:sp>
      <p:sp>
        <p:nvSpPr>
          <p:cNvPr id="127" name="Hoofdtekst - niveau één…"/>
          <p:cNvSpPr txBox="1">
            <a:spLocks noGrp="1"/>
          </p:cNvSpPr>
          <p:nvPr>
            <p:ph type="body" sz="quarter" idx="1" hasCustomPrompt="1"/>
          </p:nvPr>
        </p:nvSpPr>
        <p:spPr>
          <a:xfrm>
            <a:off x="330200" y="2412651"/>
            <a:ext cx="5040001" cy="246222"/>
          </a:xfrm>
          <a:prstGeom prst="rect">
            <a:avLst/>
          </a:prstGeom>
        </p:spPr>
        <p:txBody>
          <a:bodyPr anchor="b">
            <a:normAutofit/>
          </a:bodyPr>
          <a:lstStyle>
            <a:lvl1pPr>
              <a:lnSpc>
                <a:spcPct val="100000"/>
              </a:lnSpc>
              <a:defRPr sz="1600" b="1" cap="all">
                <a:solidFill>
                  <a:srgbClr val="275937"/>
                </a:solidFill>
              </a:defRPr>
            </a:lvl1pPr>
            <a:lvl2pPr marL="0" indent="457200">
              <a:lnSpc>
                <a:spcPct val="100000"/>
              </a:lnSpc>
              <a:buSzTx/>
              <a:buNone/>
              <a:defRPr sz="1600" b="1" cap="all">
                <a:solidFill>
                  <a:srgbClr val="275937"/>
                </a:solidFill>
              </a:defRPr>
            </a:lvl2pPr>
            <a:lvl3pPr marL="0" indent="914400">
              <a:lnSpc>
                <a:spcPct val="100000"/>
              </a:lnSpc>
              <a:buSzTx/>
              <a:buNone/>
              <a:defRPr sz="1600" b="1" cap="all">
                <a:solidFill>
                  <a:srgbClr val="275937"/>
                </a:solidFill>
              </a:defRPr>
            </a:lvl3pPr>
            <a:lvl4pPr marL="0" indent="1371600">
              <a:lnSpc>
                <a:spcPct val="100000"/>
              </a:lnSpc>
              <a:buSzTx/>
              <a:buNone/>
              <a:defRPr sz="1600" b="1" cap="all">
                <a:solidFill>
                  <a:srgbClr val="275937"/>
                </a:solidFill>
              </a:defRPr>
            </a:lvl4pPr>
            <a:lvl5pPr marL="0" indent="1828800">
              <a:lnSpc>
                <a:spcPct val="100000"/>
              </a:lnSpc>
              <a:buSzTx/>
              <a:buNone/>
              <a:defRPr sz="1600" b="1" cap="all">
                <a:solidFill>
                  <a:srgbClr val="275937"/>
                </a:solidFill>
              </a:defRPr>
            </a:lvl5pPr>
          </a:lstStyle>
          <a:p>
            <a:r>
              <a:t>subtitel</a:t>
            </a:r>
          </a:p>
          <a:p>
            <a:pPr lvl="1"/>
            <a:endParaRPr/>
          </a:p>
          <a:p>
            <a:pPr lvl="2"/>
            <a:endParaRPr/>
          </a:p>
          <a:p>
            <a:pPr lvl="3"/>
            <a:endParaRPr/>
          </a:p>
          <a:p>
            <a:pPr lvl="4"/>
            <a:endParaRPr/>
          </a:p>
        </p:txBody>
      </p:sp>
      <p:sp>
        <p:nvSpPr>
          <p:cNvPr id="128" name="Tijdelijke aanduiding voor afbeelding 20"/>
          <p:cNvSpPr>
            <a:spLocks noGrp="1"/>
          </p:cNvSpPr>
          <p:nvPr>
            <p:ph type="pic" idx="21"/>
          </p:nvPr>
        </p:nvSpPr>
        <p:spPr>
          <a:xfrm>
            <a:off x="6092526" y="0"/>
            <a:ext cx="6099475" cy="6004869"/>
          </a:xfrm>
          <a:prstGeom prst="rect">
            <a:avLst/>
          </a:prstGeom>
        </p:spPr>
        <p:txBody>
          <a:bodyPr lIns="91439" tIns="45719" rIns="91439" bIns="45719"/>
          <a:lstStyle/>
          <a:p>
            <a:endParaRPr/>
          </a:p>
        </p:txBody>
      </p:sp>
      <p:sp>
        <p:nvSpPr>
          <p:cNvPr id="129" name="Tijdelijke aanduiding voor tekst 32"/>
          <p:cNvSpPr>
            <a:spLocks noGrp="1"/>
          </p:cNvSpPr>
          <p:nvPr>
            <p:ph type="body" sz="quarter" idx="22" hasCustomPrompt="1"/>
          </p:nvPr>
        </p:nvSpPr>
        <p:spPr>
          <a:xfrm>
            <a:off x="6415235" y="6217553"/>
            <a:ext cx="3960002" cy="228782"/>
          </a:xfrm>
          <a:prstGeom prst="rect">
            <a:avLst/>
          </a:prstGeom>
        </p:spPr>
        <p:txBody>
          <a:bodyPr>
            <a:normAutofit/>
          </a:bodyPr>
          <a:lstStyle>
            <a:lvl1pPr>
              <a:defRPr sz="1400" b="1">
                <a:solidFill>
                  <a:schemeClr val="accent1">
                    <a:hueOff val="-9771429"/>
                    <a:satOff val="-43750"/>
                    <a:lumOff val="6274"/>
                  </a:schemeClr>
                </a:solidFill>
              </a:defRPr>
            </a:lvl1pPr>
          </a:lstStyle>
          <a:p>
            <a:r>
              <a:t>Naam</a:t>
            </a:r>
          </a:p>
        </p:txBody>
      </p:sp>
      <p:sp>
        <p:nvSpPr>
          <p:cNvPr id="130" name="Tijdelijke aanduiding voor tekst 32"/>
          <p:cNvSpPr>
            <a:spLocks noGrp="1"/>
          </p:cNvSpPr>
          <p:nvPr>
            <p:ph type="body" sz="quarter" idx="23" hasCustomPrompt="1"/>
          </p:nvPr>
        </p:nvSpPr>
        <p:spPr>
          <a:xfrm>
            <a:off x="6415235" y="6425832"/>
            <a:ext cx="3960002" cy="228782"/>
          </a:xfrm>
          <a:prstGeom prst="rect">
            <a:avLst/>
          </a:prstGeom>
        </p:spPr>
        <p:txBody>
          <a:bodyPr>
            <a:normAutofit/>
          </a:bodyPr>
          <a:lstStyle>
            <a:lvl1pPr defTabSz="877823">
              <a:defRPr sz="1344">
                <a:solidFill>
                  <a:schemeClr val="accent1">
                    <a:hueOff val="-9771429"/>
                    <a:satOff val="-43750"/>
                    <a:lumOff val="6274"/>
                  </a:schemeClr>
                </a:solidFill>
              </a:defRPr>
            </a:lvl1pPr>
          </a:lstStyle>
          <a:p>
            <a:r>
              <a:t>Functie</a:t>
            </a:r>
          </a:p>
        </p:txBody>
      </p:sp>
      <p:sp>
        <p:nvSpPr>
          <p:cNvPr id="131" name="Tijdelijke aanduiding voor tekst 32"/>
          <p:cNvSpPr>
            <a:spLocks noGrp="1"/>
          </p:cNvSpPr>
          <p:nvPr>
            <p:ph type="body" sz="quarter" idx="24" hasCustomPrompt="1"/>
          </p:nvPr>
        </p:nvSpPr>
        <p:spPr>
          <a:xfrm>
            <a:off x="10860236" y="6326773"/>
            <a:ext cx="900001" cy="153889"/>
          </a:xfrm>
          <a:prstGeom prst="rect">
            <a:avLst/>
          </a:prstGeom>
        </p:spPr>
        <p:txBody>
          <a:bodyPr>
            <a:normAutofit/>
          </a:bodyPr>
          <a:lstStyle>
            <a:lvl1pPr defTabSz="832104">
              <a:lnSpc>
                <a:spcPct val="100000"/>
              </a:lnSpc>
              <a:defRPr sz="910">
                <a:solidFill>
                  <a:srgbClr val="275937"/>
                </a:solidFill>
              </a:defRPr>
            </a:lvl1pPr>
          </a:lstStyle>
          <a:p>
            <a:r>
              <a:t>Datum</a:t>
            </a:r>
          </a:p>
        </p:txBody>
      </p:sp>
      <p:pic>
        <p:nvPicPr>
          <p:cNvPr id="132" name="Graphic 19" descr="Graphic 19"/>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133"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3101137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Cover Energie en economie - 2">
    <p:spTree>
      <p:nvGrpSpPr>
        <p:cNvPr id="1" name=""/>
        <p:cNvGrpSpPr/>
        <p:nvPr/>
      </p:nvGrpSpPr>
      <p:grpSpPr>
        <a:xfrm>
          <a:off x="0" y="0"/>
          <a:ext cx="0" cy="0"/>
          <a:chOff x="0" y="0"/>
          <a:chExt cx="0" cy="0"/>
        </a:xfrm>
      </p:grpSpPr>
      <p:sp>
        <p:nvSpPr>
          <p:cNvPr id="140" name="Rectangle"/>
          <p:cNvSpPr/>
          <p:nvPr/>
        </p:nvSpPr>
        <p:spPr>
          <a:xfrm>
            <a:off x="-447" y="1"/>
            <a:ext cx="6099275" cy="6004868"/>
          </a:xfrm>
          <a:prstGeom prst="rect">
            <a:avLst/>
          </a:prstGeom>
          <a:solidFill>
            <a:srgbClr val="42145F"/>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41" name="Rectangle"/>
          <p:cNvSpPr/>
          <p:nvPr/>
        </p:nvSpPr>
        <p:spPr>
          <a:xfrm>
            <a:off x="6084587" y="5879939"/>
            <a:ext cx="5044888" cy="978062"/>
          </a:xfrm>
          <a:prstGeom prst="rect">
            <a:avLst/>
          </a:prstGeom>
          <a:solidFill>
            <a:srgbClr val="76D2B6"/>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42" name="Rectangle"/>
          <p:cNvSpPr/>
          <p:nvPr/>
        </p:nvSpPr>
        <p:spPr>
          <a:xfrm>
            <a:off x="10656589" y="5879939"/>
            <a:ext cx="1535412" cy="978062"/>
          </a:xfrm>
          <a:prstGeom prst="rect">
            <a:avLst/>
          </a:prstGeom>
          <a:solidFill>
            <a:srgbClr val="01689B"/>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pic>
        <p:nvPicPr>
          <p:cNvPr id="143" name="Graphic 24" descr="Graphic 24"/>
          <p:cNvPicPr>
            <a:picLocks noChangeAspect="1"/>
          </p:cNvPicPr>
          <p:nvPr/>
        </p:nvPicPr>
        <p:blipFill>
          <a:blip r:embed="rId2"/>
          <a:stretch>
            <a:fillRect/>
          </a:stretch>
        </p:blipFill>
        <p:spPr>
          <a:xfrm>
            <a:off x="309780" y="6261513"/>
            <a:ext cx="1714917" cy="331201"/>
          </a:xfrm>
          <a:prstGeom prst="rect">
            <a:avLst/>
          </a:prstGeom>
          <a:ln w="12700">
            <a:miter lim="400000"/>
          </a:ln>
        </p:spPr>
      </p:pic>
      <p:sp>
        <p:nvSpPr>
          <p:cNvPr id="144" name="Titel"/>
          <p:cNvSpPr txBox="1">
            <a:spLocks noGrp="1"/>
          </p:cNvSpPr>
          <p:nvPr>
            <p:ph type="title" hasCustomPrompt="1"/>
          </p:nvPr>
        </p:nvSpPr>
        <p:spPr>
          <a:xfrm>
            <a:off x="353284" y="2827949"/>
            <a:ext cx="5040001" cy="738665"/>
          </a:xfrm>
          <a:prstGeom prst="rect">
            <a:avLst/>
          </a:prstGeom>
        </p:spPr>
        <p:txBody>
          <a:bodyPr>
            <a:normAutofit/>
          </a:bodyPr>
          <a:lstStyle>
            <a:lvl1pPr>
              <a:lnSpc>
                <a:spcPct val="100000"/>
              </a:lnSpc>
              <a:defRPr sz="4800">
                <a:solidFill>
                  <a:srgbClr val="76D2B6"/>
                </a:solidFill>
              </a:defRPr>
            </a:lvl1pPr>
          </a:lstStyle>
          <a:p>
            <a:r>
              <a:t>Titel</a:t>
            </a:r>
          </a:p>
        </p:txBody>
      </p:sp>
      <p:sp>
        <p:nvSpPr>
          <p:cNvPr id="145" name="Hoofdtekst - niveau één…"/>
          <p:cNvSpPr txBox="1">
            <a:spLocks noGrp="1"/>
          </p:cNvSpPr>
          <p:nvPr>
            <p:ph type="body" sz="quarter" idx="1" hasCustomPrompt="1"/>
          </p:nvPr>
        </p:nvSpPr>
        <p:spPr>
          <a:xfrm>
            <a:off x="330200" y="2412651"/>
            <a:ext cx="5040001" cy="246222"/>
          </a:xfrm>
          <a:prstGeom prst="rect">
            <a:avLst/>
          </a:prstGeom>
        </p:spPr>
        <p:txBody>
          <a:bodyPr anchor="b">
            <a:normAutofit/>
          </a:bodyPr>
          <a:lstStyle>
            <a:lvl1pPr>
              <a:lnSpc>
                <a:spcPct val="100000"/>
              </a:lnSpc>
              <a:defRPr sz="1600" b="1" cap="all">
                <a:solidFill>
                  <a:srgbClr val="76D2B6"/>
                </a:solidFill>
              </a:defRPr>
            </a:lvl1pPr>
            <a:lvl2pPr marL="0" indent="457200">
              <a:lnSpc>
                <a:spcPct val="100000"/>
              </a:lnSpc>
              <a:buSzTx/>
              <a:buNone/>
              <a:defRPr sz="1600" b="1" cap="all">
                <a:solidFill>
                  <a:srgbClr val="76D2B6"/>
                </a:solidFill>
              </a:defRPr>
            </a:lvl2pPr>
            <a:lvl3pPr marL="0" indent="914400">
              <a:lnSpc>
                <a:spcPct val="100000"/>
              </a:lnSpc>
              <a:buSzTx/>
              <a:buNone/>
              <a:defRPr sz="1600" b="1" cap="all">
                <a:solidFill>
                  <a:srgbClr val="76D2B6"/>
                </a:solidFill>
              </a:defRPr>
            </a:lvl3pPr>
            <a:lvl4pPr marL="0" indent="1371600">
              <a:lnSpc>
                <a:spcPct val="100000"/>
              </a:lnSpc>
              <a:buSzTx/>
              <a:buNone/>
              <a:defRPr sz="1600" b="1" cap="all">
                <a:solidFill>
                  <a:srgbClr val="76D2B6"/>
                </a:solidFill>
              </a:defRPr>
            </a:lvl4pPr>
            <a:lvl5pPr marL="0" indent="1828800">
              <a:lnSpc>
                <a:spcPct val="100000"/>
              </a:lnSpc>
              <a:buSzTx/>
              <a:buNone/>
              <a:defRPr sz="1600" b="1" cap="all">
                <a:solidFill>
                  <a:srgbClr val="76D2B6"/>
                </a:solidFill>
              </a:defRPr>
            </a:lvl5pPr>
          </a:lstStyle>
          <a:p>
            <a:r>
              <a:t>subtitel</a:t>
            </a:r>
          </a:p>
          <a:p>
            <a:pPr lvl="1"/>
            <a:endParaRPr/>
          </a:p>
          <a:p>
            <a:pPr lvl="2"/>
            <a:endParaRPr/>
          </a:p>
          <a:p>
            <a:pPr lvl="3"/>
            <a:endParaRPr/>
          </a:p>
          <a:p>
            <a:pPr lvl="4"/>
            <a:endParaRPr/>
          </a:p>
        </p:txBody>
      </p:sp>
      <p:sp>
        <p:nvSpPr>
          <p:cNvPr id="146" name="Tijdelijke aanduiding voor afbeelding 20"/>
          <p:cNvSpPr>
            <a:spLocks noGrp="1"/>
          </p:cNvSpPr>
          <p:nvPr>
            <p:ph type="pic" idx="21"/>
          </p:nvPr>
        </p:nvSpPr>
        <p:spPr>
          <a:xfrm>
            <a:off x="6092526" y="0"/>
            <a:ext cx="6099475" cy="6004869"/>
          </a:xfrm>
          <a:prstGeom prst="rect">
            <a:avLst/>
          </a:prstGeom>
        </p:spPr>
        <p:txBody>
          <a:bodyPr lIns="91439" tIns="45719" rIns="91439" bIns="45719"/>
          <a:lstStyle/>
          <a:p>
            <a:endParaRPr/>
          </a:p>
        </p:txBody>
      </p:sp>
      <p:sp>
        <p:nvSpPr>
          <p:cNvPr id="147" name="Tijdelijke aanduiding voor tekst 32"/>
          <p:cNvSpPr>
            <a:spLocks noGrp="1"/>
          </p:cNvSpPr>
          <p:nvPr>
            <p:ph type="body" sz="quarter" idx="22" hasCustomPrompt="1"/>
          </p:nvPr>
        </p:nvSpPr>
        <p:spPr>
          <a:xfrm>
            <a:off x="6415235" y="6217553"/>
            <a:ext cx="3960002" cy="228782"/>
          </a:xfrm>
          <a:prstGeom prst="rect">
            <a:avLst/>
          </a:prstGeom>
        </p:spPr>
        <p:txBody>
          <a:bodyPr>
            <a:normAutofit/>
          </a:bodyPr>
          <a:lstStyle>
            <a:lvl1pPr>
              <a:defRPr sz="1400" b="1"/>
            </a:lvl1pPr>
          </a:lstStyle>
          <a:p>
            <a:r>
              <a:t>Naam</a:t>
            </a:r>
          </a:p>
        </p:txBody>
      </p:sp>
      <p:sp>
        <p:nvSpPr>
          <p:cNvPr id="148" name="Tijdelijke aanduiding voor tekst 32"/>
          <p:cNvSpPr>
            <a:spLocks noGrp="1"/>
          </p:cNvSpPr>
          <p:nvPr>
            <p:ph type="body" sz="quarter" idx="23" hasCustomPrompt="1"/>
          </p:nvPr>
        </p:nvSpPr>
        <p:spPr>
          <a:xfrm>
            <a:off x="6415235" y="6425832"/>
            <a:ext cx="3960002" cy="228782"/>
          </a:xfrm>
          <a:prstGeom prst="rect">
            <a:avLst/>
          </a:prstGeom>
        </p:spPr>
        <p:txBody>
          <a:bodyPr>
            <a:normAutofit/>
          </a:bodyPr>
          <a:lstStyle>
            <a:lvl1pPr defTabSz="877823">
              <a:defRPr sz="1344"/>
            </a:lvl1pPr>
          </a:lstStyle>
          <a:p>
            <a:r>
              <a:t>Functie</a:t>
            </a:r>
          </a:p>
        </p:txBody>
      </p:sp>
      <p:sp>
        <p:nvSpPr>
          <p:cNvPr id="149" name="Tijdelijke aanduiding voor tekst 32"/>
          <p:cNvSpPr>
            <a:spLocks noGrp="1"/>
          </p:cNvSpPr>
          <p:nvPr>
            <p:ph type="body" sz="quarter" idx="24" hasCustomPrompt="1"/>
          </p:nvPr>
        </p:nvSpPr>
        <p:spPr>
          <a:xfrm>
            <a:off x="10860236" y="6326773"/>
            <a:ext cx="900001" cy="153889"/>
          </a:xfrm>
          <a:prstGeom prst="rect">
            <a:avLst/>
          </a:prstGeom>
        </p:spPr>
        <p:txBody>
          <a:bodyPr>
            <a:normAutofit/>
          </a:bodyPr>
          <a:lstStyle>
            <a:lvl1pPr defTabSz="832104">
              <a:lnSpc>
                <a:spcPct val="100000"/>
              </a:lnSpc>
              <a:defRPr sz="910">
                <a:solidFill>
                  <a:srgbClr val="76D2B6"/>
                </a:solidFill>
              </a:defRPr>
            </a:lvl1pPr>
          </a:lstStyle>
          <a:p>
            <a:r>
              <a:t>Datum</a:t>
            </a:r>
          </a:p>
        </p:txBody>
      </p:sp>
      <p:pic>
        <p:nvPicPr>
          <p:cNvPr id="150" name="Graphic 19" descr="Graphic 19"/>
          <p:cNvPicPr>
            <a:picLocks noChangeAspect="1"/>
          </p:cNvPicPr>
          <p:nvPr/>
        </p:nvPicPr>
        <p:blipFill>
          <a:blip r:embed="rId3"/>
          <a:srcRect t="18550" b="18770"/>
          <a:stretch>
            <a:fillRect/>
          </a:stretch>
        </p:blipFill>
        <p:spPr>
          <a:xfrm>
            <a:off x="5816655" y="0"/>
            <a:ext cx="558001" cy="874395"/>
          </a:xfrm>
          <a:prstGeom prst="rect">
            <a:avLst/>
          </a:prstGeom>
          <a:ln w="12700">
            <a:miter lim="400000"/>
          </a:ln>
        </p:spPr>
      </p:pic>
      <p:sp>
        <p:nvSpPr>
          <p:cNvPr id="151"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81617936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Sectie Algemeen">
    <p:bg>
      <p:bgPr>
        <a:solidFill>
          <a:schemeClr val="accent1"/>
        </a:solidFill>
        <a:effectLst/>
      </p:bgPr>
    </p:bg>
    <p:spTree>
      <p:nvGrpSpPr>
        <p:cNvPr id="1" name=""/>
        <p:cNvGrpSpPr/>
        <p:nvPr/>
      </p:nvGrpSpPr>
      <p:grpSpPr>
        <a:xfrm>
          <a:off x="0" y="0"/>
          <a:ext cx="0" cy="0"/>
          <a:chOff x="0" y="0"/>
          <a:chExt cx="0" cy="0"/>
        </a:xfrm>
      </p:grpSpPr>
      <p:pic>
        <p:nvPicPr>
          <p:cNvPr id="158"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159" name="Rectangle"/>
          <p:cNvSpPr/>
          <p:nvPr/>
        </p:nvSpPr>
        <p:spPr>
          <a:xfrm>
            <a:off x="10675539" y="-2782"/>
            <a:ext cx="1521720" cy="3434730"/>
          </a:xfrm>
          <a:prstGeom prst="rect">
            <a:avLst/>
          </a:prstGeom>
          <a:solidFill>
            <a:schemeClr val="accent2"/>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60" name="Rectangle"/>
          <p:cNvSpPr/>
          <p:nvPr/>
        </p:nvSpPr>
        <p:spPr>
          <a:xfrm>
            <a:off x="10675539" y="3426631"/>
            <a:ext cx="1521720" cy="3434731"/>
          </a:xfrm>
          <a:prstGeom prst="rect">
            <a:avLst/>
          </a:prstGeom>
          <a:solidFill>
            <a:schemeClr val="accent3"/>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61" name="Titel"/>
          <p:cNvSpPr txBox="1">
            <a:spLocks noGrp="1"/>
          </p:cNvSpPr>
          <p:nvPr>
            <p:ph type="title" hasCustomPrompt="1"/>
          </p:nvPr>
        </p:nvSpPr>
        <p:spPr>
          <a:xfrm>
            <a:off x="520700" y="4174261"/>
            <a:ext cx="6480000" cy="1010342"/>
          </a:xfrm>
          <a:prstGeom prst="rect">
            <a:avLst/>
          </a:prstGeom>
        </p:spPr>
        <p:txBody>
          <a:bodyPr>
            <a:normAutofit/>
          </a:bodyPr>
          <a:lstStyle>
            <a:lvl1pPr>
              <a:defRPr sz="7200">
                <a:solidFill>
                  <a:schemeClr val="accent2"/>
                </a:solidFill>
              </a:defRPr>
            </a:lvl1pPr>
          </a:lstStyle>
          <a:p>
            <a:r>
              <a:t>Titel</a:t>
            </a:r>
          </a:p>
        </p:txBody>
      </p:sp>
      <p:sp>
        <p:nvSpPr>
          <p:cNvPr id="162" name="Hoofdtekst - niveau één…"/>
          <p:cNvSpPr txBox="1">
            <a:spLocks noGrp="1"/>
          </p:cNvSpPr>
          <p:nvPr>
            <p:ph type="body" sz="quarter" idx="1" hasCustomPrompt="1"/>
          </p:nvPr>
        </p:nvSpPr>
        <p:spPr>
          <a:xfrm>
            <a:off x="520700" y="3901461"/>
            <a:ext cx="6480000" cy="246222"/>
          </a:xfrm>
          <a:prstGeom prst="rect">
            <a:avLst/>
          </a:prstGeom>
        </p:spPr>
        <p:txBody>
          <a:bodyPr anchor="b">
            <a:normAutofit/>
          </a:bodyPr>
          <a:lstStyle>
            <a:lvl1pPr>
              <a:lnSpc>
                <a:spcPct val="100000"/>
              </a:lnSpc>
              <a:defRPr sz="1600" b="1" cap="all">
                <a:solidFill>
                  <a:schemeClr val="accent2"/>
                </a:solidFill>
              </a:defRPr>
            </a:lvl1pPr>
            <a:lvl2pPr marL="0" indent="457200">
              <a:lnSpc>
                <a:spcPct val="100000"/>
              </a:lnSpc>
              <a:buSzTx/>
              <a:buNone/>
              <a:defRPr sz="1600" b="1" cap="all">
                <a:solidFill>
                  <a:schemeClr val="accent2"/>
                </a:solidFill>
              </a:defRPr>
            </a:lvl2pPr>
            <a:lvl3pPr marL="0" indent="914400">
              <a:lnSpc>
                <a:spcPct val="100000"/>
              </a:lnSpc>
              <a:buSzTx/>
              <a:buNone/>
              <a:defRPr sz="1600" b="1" cap="all">
                <a:solidFill>
                  <a:schemeClr val="accent2"/>
                </a:solidFill>
              </a:defRPr>
            </a:lvl3pPr>
            <a:lvl4pPr marL="0" indent="1371600">
              <a:lnSpc>
                <a:spcPct val="100000"/>
              </a:lnSpc>
              <a:buSzTx/>
              <a:buNone/>
              <a:defRPr sz="1600" b="1" cap="all">
                <a:solidFill>
                  <a:schemeClr val="accent2"/>
                </a:solidFill>
              </a:defRPr>
            </a:lvl4pPr>
            <a:lvl5pPr marL="0" indent="1828800">
              <a:lnSpc>
                <a:spcPct val="100000"/>
              </a:lnSpc>
              <a:buSzTx/>
              <a:buNone/>
              <a:defRPr sz="1600" b="1" cap="all">
                <a:solidFill>
                  <a:schemeClr val="accent2"/>
                </a:solidFill>
              </a:defRPr>
            </a:lvl5pPr>
          </a:lstStyle>
          <a:p>
            <a:r>
              <a:t>Sectie</a:t>
            </a:r>
          </a:p>
          <a:p>
            <a:pPr lvl="1"/>
            <a:endParaRPr/>
          </a:p>
          <a:p>
            <a:pPr lvl="2"/>
            <a:endParaRPr/>
          </a:p>
          <a:p>
            <a:pPr lvl="3"/>
            <a:endParaRPr/>
          </a:p>
          <a:p>
            <a:pPr lvl="4"/>
            <a:endParaRPr/>
          </a:p>
        </p:txBody>
      </p:sp>
      <p:sp>
        <p:nvSpPr>
          <p:cNvPr id="163"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51227723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Sectie Steden en regio’s">
    <p:bg>
      <p:bgPr>
        <a:solidFill>
          <a:srgbClr val="CFC0BC"/>
        </a:solidFill>
        <a:effectLst/>
      </p:bgPr>
    </p:bg>
    <p:spTree>
      <p:nvGrpSpPr>
        <p:cNvPr id="1" name=""/>
        <p:cNvGrpSpPr/>
        <p:nvPr/>
      </p:nvGrpSpPr>
      <p:grpSpPr>
        <a:xfrm>
          <a:off x="0" y="0"/>
          <a:ext cx="0" cy="0"/>
          <a:chOff x="0" y="0"/>
          <a:chExt cx="0" cy="0"/>
        </a:xfrm>
      </p:grpSpPr>
      <p:pic>
        <p:nvPicPr>
          <p:cNvPr id="170"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171" name="Rectangle"/>
          <p:cNvSpPr/>
          <p:nvPr/>
        </p:nvSpPr>
        <p:spPr>
          <a:xfrm>
            <a:off x="10675539" y="-2782"/>
            <a:ext cx="1521720" cy="3434730"/>
          </a:xfrm>
          <a:prstGeom prst="rect">
            <a:avLst/>
          </a:prstGeom>
          <a:solidFill>
            <a:srgbClr val="777B00"/>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72" name="Rectangle"/>
          <p:cNvSpPr/>
          <p:nvPr/>
        </p:nvSpPr>
        <p:spPr>
          <a:xfrm>
            <a:off x="10675539" y="3426631"/>
            <a:ext cx="1521720" cy="3434731"/>
          </a:xfrm>
          <a:prstGeom prst="rect">
            <a:avLst/>
          </a:prstGeom>
          <a:solidFill>
            <a:srgbClr val="D32B1E"/>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73" name="Titel"/>
          <p:cNvSpPr txBox="1">
            <a:spLocks noGrp="1"/>
          </p:cNvSpPr>
          <p:nvPr>
            <p:ph type="title" hasCustomPrompt="1"/>
          </p:nvPr>
        </p:nvSpPr>
        <p:spPr>
          <a:xfrm>
            <a:off x="520700" y="4174261"/>
            <a:ext cx="6480000" cy="1010342"/>
          </a:xfrm>
          <a:prstGeom prst="rect">
            <a:avLst/>
          </a:prstGeom>
        </p:spPr>
        <p:txBody>
          <a:bodyPr>
            <a:normAutofit/>
          </a:bodyPr>
          <a:lstStyle>
            <a:lvl1pPr>
              <a:defRPr sz="7200"/>
            </a:lvl1pPr>
          </a:lstStyle>
          <a:p>
            <a:r>
              <a:t>Titel</a:t>
            </a:r>
          </a:p>
        </p:txBody>
      </p:sp>
      <p:sp>
        <p:nvSpPr>
          <p:cNvPr id="174" name="Hoofdtekst - niveau één…"/>
          <p:cNvSpPr txBox="1">
            <a:spLocks noGrp="1"/>
          </p:cNvSpPr>
          <p:nvPr>
            <p:ph type="body" sz="quarter" idx="1" hasCustomPrompt="1"/>
          </p:nvPr>
        </p:nvSpPr>
        <p:spPr>
          <a:xfrm>
            <a:off x="520700" y="3901461"/>
            <a:ext cx="6480000" cy="246222"/>
          </a:xfrm>
          <a:prstGeom prst="rect">
            <a:avLst/>
          </a:prstGeom>
        </p:spPr>
        <p:txBody>
          <a:bodyPr anchor="b">
            <a:normAutofit/>
          </a:bodyPr>
          <a:lstStyle>
            <a:lvl1pPr>
              <a:lnSpc>
                <a:spcPct val="100000"/>
              </a:lnSpc>
              <a:defRPr sz="1600" b="1" cap="all"/>
            </a:lvl1pPr>
            <a:lvl2pPr marL="0" indent="457200">
              <a:lnSpc>
                <a:spcPct val="100000"/>
              </a:lnSpc>
              <a:buSzTx/>
              <a:buNone/>
              <a:defRPr sz="1600" b="1" cap="all"/>
            </a:lvl2pPr>
            <a:lvl3pPr marL="0" indent="914400">
              <a:lnSpc>
                <a:spcPct val="100000"/>
              </a:lnSpc>
              <a:buSzTx/>
              <a:buNone/>
              <a:defRPr sz="1600" b="1" cap="all"/>
            </a:lvl3pPr>
            <a:lvl4pPr marL="0" indent="1371600">
              <a:lnSpc>
                <a:spcPct val="100000"/>
              </a:lnSpc>
              <a:buSzTx/>
              <a:buNone/>
              <a:defRPr sz="1600" b="1" cap="all"/>
            </a:lvl4pPr>
            <a:lvl5pPr marL="0" indent="1828800">
              <a:lnSpc>
                <a:spcPct val="100000"/>
              </a:lnSpc>
              <a:buSzTx/>
              <a:buNone/>
              <a:defRPr sz="1600" b="1" cap="all"/>
            </a:lvl5pPr>
          </a:lstStyle>
          <a:p>
            <a:r>
              <a:t>Sectie</a:t>
            </a:r>
          </a:p>
          <a:p>
            <a:pPr lvl="1"/>
            <a:endParaRPr/>
          </a:p>
          <a:p>
            <a:pPr lvl="2"/>
            <a:endParaRPr/>
          </a:p>
          <a:p>
            <a:pPr lvl="3"/>
            <a:endParaRPr/>
          </a:p>
          <a:p>
            <a:pPr lvl="4"/>
            <a:endParaRPr/>
          </a:p>
        </p:txBody>
      </p:sp>
      <p:sp>
        <p:nvSpPr>
          <p:cNvPr id="175"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11984006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Sectie Energie en economie">
    <p:bg>
      <p:bgPr>
        <a:solidFill>
          <a:srgbClr val="42145F"/>
        </a:solidFill>
        <a:effectLst/>
      </p:bgPr>
    </p:bg>
    <p:spTree>
      <p:nvGrpSpPr>
        <p:cNvPr id="1" name=""/>
        <p:cNvGrpSpPr/>
        <p:nvPr/>
      </p:nvGrpSpPr>
      <p:grpSpPr>
        <a:xfrm>
          <a:off x="0" y="0"/>
          <a:ext cx="0" cy="0"/>
          <a:chOff x="0" y="0"/>
          <a:chExt cx="0" cy="0"/>
        </a:xfrm>
      </p:grpSpPr>
      <p:pic>
        <p:nvPicPr>
          <p:cNvPr id="193"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194" name="Rectangle"/>
          <p:cNvSpPr/>
          <p:nvPr/>
        </p:nvSpPr>
        <p:spPr>
          <a:xfrm>
            <a:off x="10670281" y="-2783"/>
            <a:ext cx="1521720" cy="6860784"/>
          </a:xfrm>
          <a:prstGeom prst="rect">
            <a:avLst/>
          </a:prstGeom>
          <a:solidFill>
            <a:srgbClr val="76D2B6"/>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195" name="Titel"/>
          <p:cNvSpPr txBox="1">
            <a:spLocks noGrp="1"/>
          </p:cNvSpPr>
          <p:nvPr>
            <p:ph type="title" hasCustomPrompt="1"/>
          </p:nvPr>
        </p:nvSpPr>
        <p:spPr>
          <a:xfrm>
            <a:off x="520700" y="4174261"/>
            <a:ext cx="6480000" cy="1010342"/>
          </a:xfrm>
          <a:prstGeom prst="rect">
            <a:avLst/>
          </a:prstGeom>
        </p:spPr>
        <p:txBody>
          <a:bodyPr>
            <a:normAutofit/>
          </a:bodyPr>
          <a:lstStyle>
            <a:lvl1pPr>
              <a:defRPr sz="7200">
                <a:solidFill>
                  <a:srgbClr val="76D2B6"/>
                </a:solidFill>
              </a:defRPr>
            </a:lvl1pPr>
          </a:lstStyle>
          <a:p>
            <a:r>
              <a:t>Titel</a:t>
            </a:r>
          </a:p>
        </p:txBody>
      </p:sp>
      <p:sp>
        <p:nvSpPr>
          <p:cNvPr id="196" name="Hoofdtekst - niveau één…"/>
          <p:cNvSpPr txBox="1">
            <a:spLocks noGrp="1"/>
          </p:cNvSpPr>
          <p:nvPr>
            <p:ph type="body" sz="quarter" idx="1" hasCustomPrompt="1"/>
          </p:nvPr>
        </p:nvSpPr>
        <p:spPr>
          <a:xfrm>
            <a:off x="520700" y="3901461"/>
            <a:ext cx="6480000" cy="246222"/>
          </a:xfrm>
          <a:prstGeom prst="rect">
            <a:avLst/>
          </a:prstGeom>
        </p:spPr>
        <p:txBody>
          <a:bodyPr anchor="b">
            <a:normAutofit/>
          </a:bodyPr>
          <a:lstStyle>
            <a:lvl1pPr>
              <a:lnSpc>
                <a:spcPct val="100000"/>
              </a:lnSpc>
              <a:defRPr sz="1600" b="1" cap="all">
                <a:solidFill>
                  <a:srgbClr val="76D2B6"/>
                </a:solidFill>
              </a:defRPr>
            </a:lvl1pPr>
            <a:lvl2pPr marL="0" indent="457200">
              <a:lnSpc>
                <a:spcPct val="100000"/>
              </a:lnSpc>
              <a:buSzTx/>
              <a:buNone/>
              <a:defRPr sz="1600" b="1" cap="all">
                <a:solidFill>
                  <a:srgbClr val="76D2B6"/>
                </a:solidFill>
              </a:defRPr>
            </a:lvl2pPr>
            <a:lvl3pPr marL="0" indent="914400">
              <a:lnSpc>
                <a:spcPct val="100000"/>
              </a:lnSpc>
              <a:buSzTx/>
              <a:buNone/>
              <a:defRPr sz="1600" b="1" cap="all">
                <a:solidFill>
                  <a:srgbClr val="76D2B6"/>
                </a:solidFill>
              </a:defRPr>
            </a:lvl3pPr>
            <a:lvl4pPr marL="0" indent="1371600">
              <a:lnSpc>
                <a:spcPct val="100000"/>
              </a:lnSpc>
              <a:buSzTx/>
              <a:buNone/>
              <a:defRPr sz="1600" b="1" cap="all">
                <a:solidFill>
                  <a:srgbClr val="76D2B6"/>
                </a:solidFill>
              </a:defRPr>
            </a:lvl4pPr>
            <a:lvl5pPr marL="0" indent="1828800">
              <a:lnSpc>
                <a:spcPct val="100000"/>
              </a:lnSpc>
              <a:buSzTx/>
              <a:buNone/>
              <a:defRPr sz="1600" b="1" cap="all">
                <a:solidFill>
                  <a:srgbClr val="76D2B6"/>
                </a:solidFill>
              </a:defRPr>
            </a:lvl5pPr>
          </a:lstStyle>
          <a:p>
            <a:r>
              <a:t>Sectie</a:t>
            </a:r>
          </a:p>
          <a:p>
            <a:pPr lvl="1"/>
            <a:endParaRPr/>
          </a:p>
          <a:p>
            <a:pPr lvl="2"/>
            <a:endParaRPr/>
          </a:p>
          <a:p>
            <a:pPr lvl="3"/>
            <a:endParaRPr/>
          </a:p>
          <a:p>
            <a:pPr lvl="4"/>
            <a:endParaRPr/>
          </a:p>
        </p:txBody>
      </p:sp>
      <p:sp>
        <p:nvSpPr>
          <p:cNvPr id="197" name="Dianummer"/>
          <p:cNvSpPr txBox="1">
            <a:spLocks noGrp="1"/>
          </p:cNvSpPr>
          <p:nvPr>
            <p:ph type="sldNum" sz="quarter" idx="2"/>
          </p:nvPr>
        </p:nvSpPr>
        <p:spPr>
          <a:xfrm>
            <a:off x="7315200" y="6172200"/>
            <a:ext cx="2844800" cy="36830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647104664"/>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Quote Algemeen">
    <p:bg>
      <p:bgPr>
        <a:solidFill>
          <a:schemeClr val="accent1"/>
        </a:solidFill>
        <a:effectLst/>
      </p:bgPr>
    </p:bg>
    <p:spTree>
      <p:nvGrpSpPr>
        <p:cNvPr id="1" name=""/>
        <p:cNvGrpSpPr/>
        <p:nvPr/>
      </p:nvGrpSpPr>
      <p:grpSpPr>
        <a:xfrm>
          <a:off x="0" y="0"/>
          <a:ext cx="0" cy="0"/>
          <a:chOff x="0" y="0"/>
          <a:chExt cx="0" cy="0"/>
        </a:xfrm>
      </p:grpSpPr>
      <p:pic>
        <p:nvPicPr>
          <p:cNvPr id="204" name="Graphic 4" descr="Graphic 4"/>
          <p:cNvPicPr>
            <a:picLocks noChangeAspect="1"/>
          </p:cNvPicPr>
          <p:nvPr/>
        </p:nvPicPr>
        <p:blipFill>
          <a:blip r:embed="rId2"/>
          <a:srcRect t="18550" b="18770"/>
          <a:stretch>
            <a:fillRect/>
          </a:stretch>
        </p:blipFill>
        <p:spPr>
          <a:xfrm>
            <a:off x="547742" y="0"/>
            <a:ext cx="558001" cy="874395"/>
          </a:xfrm>
          <a:prstGeom prst="rect">
            <a:avLst/>
          </a:prstGeom>
          <a:ln w="12700">
            <a:miter lim="400000"/>
          </a:ln>
        </p:spPr>
      </p:pic>
      <p:sp>
        <p:nvSpPr>
          <p:cNvPr id="205" name="Rectangle"/>
          <p:cNvSpPr/>
          <p:nvPr/>
        </p:nvSpPr>
        <p:spPr>
          <a:xfrm>
            <a:off x="-2" y="6011614"/>
            <a:ext cx="4565703" cy="846386"/>
          </a:xfrm>
          <a:prstGeom prst="rect">
            <a:avLst/>
          </a:prstGeom>
          <a:solidFill>
            <a:schemeClr val="accent1">
              <a:hueOff val="-9771429"/>
              <a:satOff val="-43750"/>
              <a:lumOff val="6274"/>
            </a:schemeClr>
          </a:solidFill>
          <a:ln w="12700">
            <a:miter lim="400000"/>
          </a:ln>
        </p:spPr>
        <p:txBody>
          <a:bodyPr lIns="45719" rIns="45719" anchor="ctr"/>
          <a:lstStyle/>
          <a:p>
            <a:pPr defTabSz="412750">
              <a:defRPr sz="1600">
                <a:solidFill>
                  <a:schemeClr val="accent1">
                    <a:hueOff val="-9771429"/>
                    <a:satOff val="-43750"/>
                    <a:lumOff val="6274"/>
                  </a:schemeClr>
                </a:solidFill>
                <a:latin typeface="Helvetica Neue Medium"/>
                <a:ea typeface="Helvetica Neue Medium"/>
                <a:cs typeface="Helvetica Neue Medium"/>
                <a:sym typeface="Helvetica Neue Medium"/>
              </a:defRPr>
            </a:pPr>
            <a:endParaRPr/>
          </a:p>
        </p:txBody>
      </p:sp>
      <p:sp>
        <p:nvSpPr>
          <p:cNvPr id="206" name="Quote"/>
          <p:cNvSpPr txBox="1">
            <a:spLocks noGrp="1"/>
          </p:cNvSpPr>
          <p:nvPr>
            <p:ph type="title" hasCustomPrompt="1"/>
          </p:nvPr>
        </p:nvSpPr>
        <p:spPr>
          <a:xfrm>
            <a:off x="1532898" y="3096617"/>
            <a:ext cx="9000002" cy="673519"/>
          </a:xfrm>
          <a:prstGeom prst="rect">
            <a:avLst/>
          </a:prstGeom>
        </p:spPr>
        <p:txBody>
          <a:bodyPr anchor="ctr">
            <a:normAutofit/>
          </a:bodyPr>
          <a:lstStyle>
            <a:lvl1pPr>
              <a:defRPr sz="4800"/>
            </a:lvl1pPr>
          </a:lstStyle>
          <a:p>
            <a:r>
              <a:t>Quote</a:t>
            </a:r>
          </a:p>
        </p:txBody>
      </p:sp>
      <p:sp>
        <p:nvSpPr>
          <p:cNvPr id="20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07504459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image" Target="../media/image7.svg"/><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image" Target="../media/image6.png"/><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image" Target="../media/image7.sv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image" Target="../media/image6.png"/><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8" Type="http://schemas.openxmlformats.org/officeDocument/2006/relationships/slideLayout" Target="../slideLayouts/slideLayout62.xml"/><Relationship Id="rId3"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theme" Target="../theme/theme4.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hueOff val="-9771429"/>
            <a:satOff val="-43750"/>
            <a:lumOff val="6274"/>
          </a:schemeClr>
        </a:solidFill>
        <a:effectLst/>
      </p:bgPr>
    </p:bg>
    <p:spTree>
      <p:nvGrpSpPr>
        <p:cNvPr id="1" name=""/>
        <p:cNvGrpSpPr/>
        <p:nvPr/>
      </p:nvGrpSpPr>
      <p:grpSpPr>
        <a:xfrm>
          <a:off x="0" y="0"/>
          <a:ext cx="0" cy="0"/>
          <a:chOff x="0" y="0"/>
          <a:chExt cx="0" cy="0"/>
        </a:xfrm>
      </p:grpSpPr>
      <p:pic>
        <p:nvPicPr>
          <p:cNvPr id="2" name="Graphic 4" descr="Graphic 4"/>
          <p:cNvPicPr>
            <a:picLocks noChangeAspect="1"/>
          </p:cNvPicPr>
          <p:nvPr/>
        </p:nvPicPr>
        <p:blipFill>
          <a:blip r:embed="rId23"/>
          <a:srcRect t="18550" b="18770"/>
          <a:stretch>
            <a:fillRect/>
          </a:stretch>
        </p:blipFill>
        <p:spPr>
          <a:xfrm>
            <a:off x="547742" y="0"/>
            <a:ext cx="558001" cy="874395"/>
          </a:xfrm>
          <a:prstGeom prst="rect">
            <a:avLst/>
          </a:prstGeom>
          <a:ln w="12700">
            <a:miter lim="400000"/>
          </a:ln>
        </p:spPr>
      </p:pic>
      <p:sp>
        <p:nvSpPr>
          <p:cNvPr id="3" name="Vrije vorm: vorm 6"/>
          <p:cNvSpPr/>
          <p:nvPr/>
        </p:nvSpPr>
        <p:spPr>
          <a:xfrm>
            <a:off x="0" y="-1"/>
            <a:ext cx="12192001" cy="6858008"/>
          </a:xfrm>
          <a:prstGeom prst="rect">
            <a:avLst/>
          </a:prstGeom>
          <a:solidFill>
            <a:srgbClr val="154273"/>
          </a:solidFill>
          <a:ln w="12700">
            <a:miter lim="400000"/>
          </a:ln>
        </p:spPr>
        <p:txBody>
          <a:bodyPr lIns="45719" rIns="45719" anchor="ctr"/>
          <a:lstStyle/>
          <a:p>
            <a:endParaRPr/>
          </a:p>
        </p:txBody>
      </p:sp>
      <p:sp>
        <p:nvSpPr>
          <p:cNvPr id="4" name="Dianummer"/>
          <p:cNvSpPr txBox="1">
            <a:spLocks noGrp="1"/>
          </p:cNvSpPr>
          <p:nvPr>
            <p:ph type="sldNum" sz="quarter" idx="2"/>
          </p:nvPr>
        </p:nvSpPr>
        <p:spPr>
          <a:xfrm>
            <a:off x="496769" y="6470271"/>
            <a:ext cx="139838" cy="151955"/>
          </a:xfrm>
          <a:prstGeom prst="rect">
            <a:avLst/>
          </a:prstGeom>
          <a:ln w="12700">
            <a:miter lim="400000"/>
          </a:ln>
        </p:spPr>
        <p:txBody>
          <a:bodyPr wrap="none" lIns="0" tIns="0" rIns="0" bIns="0" anchor="ctr">
            <a:spAutoFit/>
          </a:bodyPr>
          <a:lstStyle>
            <a:lvl1pPr algn="ctr">
              <a:defRPr sz="900"/>
            </a:lvl1pPr>
          </a:lstStyle>
          <a:p>
            <a:fld id="{86CB4B4D-7CA3-9044-876B-883B54F8677D}" type="slidenum">
              <a:t>‹nr.›</a:t>
            </a:fld>
            <a:endParaRPr/>
          </a:p>
        </p:txBody>
      </p:sp>
      <p:pic>
        <p:nvPicPr>
          <p:cNvPr id="5" name="Graphic 7" descr="Graphic 7"/>
          <p:cNvPicPr>
            <a:picLocks noChangeAspect="1"/>
          </p:cNvPicPr>
          <p:nvPr/>
        </p:nvPicPr>
        <p:blipFill>
          <a:blip r:embed="rId23"/>
          <a:srcRect t="18550" b="18770"/>
          <a:stretch>
            <a:fillRect/>
          </a:stretch>
        </p:blipFill>
        <p:spPr>
          <a:xfrm>
            <a:off x="547742" y="0"/>
            <a:ext cx="558001" cy="874395"/>
          </a:xfrm>
          <a:prstGeom prst="rect">
            <a:avLst/>
          </a:prstGeom>
          <a:ln w="12700">
            <a:miter lim="400000"/>
          </a:ln>
        </p:spPr>
      </p:pic>
      <p:sp>
        <p:nvSpPr>
          <p:cNvPr id="6" name="Titelteks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Titeltekst</a:t>
            </a:r>
          </a:p>
        </p:txBody>
      </p:sp>
      <p:sp>
        <p:nvSpPr>
          <p:cNvPr id="7" name="Hoofdtekst - niveau één…"/>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Hoofdtekst - niveau één</a:t>
            </a:r>
          </a:p>
          <a:p>
            <a:pPr lvl="1"/>
            <a:r>
              <a:t>Hoofdtekst - niveau twee</a:t>
            </a:r>
          </a:p>
          <a:p>
            <a:pPr lvl="2"/>
            <a:r>
              <a:t>Hoofdtekst - niveau drie</a:t>
            </a:r>
          </a:p>
          <a:p>
            <a:pPr lvl="3"/>
            <a:r>
              <a:t>Hoofdtekst - niveau vier</a:t>
            </a:r>
          </a:p>
          <a:p>
            <a:pPr lvl="4"/>
            <a:r>
              <a:t>Hoofdtekst - niveau vijf</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60" r:id="rId9"/>
    <p:sldLayoutId id="2147483661" r:id="rId10"/>
    <p:sldLayoutId id="2147483663" r:id="rId11"/>
    <p:sldLayoutId id="2147483664" r:id="rId12"/>
    <p:sldLayoutId id="2147483665" r:id="rId13"/>
    <p:sldLayoutId id="2147483666" r:id="rId14"/>
    <p:sldLayoutId id="2147483672" r:id="rId15"/>
    <p:sldLayoutId id="2147483673" r:id="rId16"/>
    <p:sldLayoutId id="2147483675" r:id="rId17"/>
    <p:sldLayoutId id="2147483676" r:id="rId18"/>
    <p:sldLayoutId id="2147483677" r:id="rId19"/>
    <p:sldLayoutId id="2147483679" r:id="rId20"/>
    <p:sldLayoutId id="2147483680" r:id="rId21"/>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9pPr>
    </p:titleStyle>
    <p:bodyStyle>
      <a:lvl1pPr marL="0" marR="0" indent="0" algn="l" defTabSz="914400" rtl="0" latinLnBrk="0">
        <a:lnSpc>
          <a:spcPct val="110000"/>
        </a:lnSpc>
        <a:spcBef>
          <a:spcPts val="0"/>
        </a:spcBef>
        <a:spcAft>
          <a:spcPts val="0"/>
        </a:spcAft>
        <a:buClrTx/>
        <a:buSzTx/>
        <a:buFontTx/>
        <a:buNone/>
        <a:tabLst/>
        <a:defRPr sz="2400" b="0" i="0" u="none" strike="noStrike" cap="none" spc="0" baseline="0">
          <a:solidFill>
            <a:srgbClr val="000000"/>
          </a:solidFill>
          <a:uFillTx/>
          <a:latin typeface="+mn-lt"/>
          <a:ea typeface="+mn-ea"/>
          <a:cs typeface="+mn-cs"/>
          <a:sym typeface="Helvetica"/>
        </a:defRPr>
      </a:lvl1pPr>
      <a:lvl2pPr marL="266700" marR="0" indent="-2667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2pPr>
      <a:lvl3pPr marL="541337" marR="0" indent="-274638"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3pPr>
      <a:lvl4pPr marL="808037" marR="0" indent="-2667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4pPr>
      <a:lvl5pPr marL="1074737" marR="0" indent="-2667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5pPr>
      <a:lvl6pPr marL="25908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6pPr>
      <a:lvl7pPr marL="30480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7pPr>
      <a:lvl8pPr marL="35052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8pPr>
      <a:lvl9pPr marL="39624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9pPr>
    </p:bodyStyle>
    <p:otherStyle>
      <a:lvl1pPr marL="0" marR="0" indent="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1pPr>
      <a:lvl2pPr marL="0" marR="0" indent="4572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2pPr>
      <a:lvl3pPr marL="0" marR="0" indent="9144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3pPr>
      <a:lvl4pPr marL="0" marR="0" indent="13716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4pPr>
      <a:lvl5pPr marL="0" marR="0" indent="18288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5pPr>
      <a:lvl6pPr marL="0" marR="0" indent="22860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6pPr>
      <a:lvl7pPr marL="0" marR="0" indent="27432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7pPr>
      <a:lvl8pPr marL="0" marR="0" indent="32004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8pPr>
      <a:lvl9pPr marL="0" marR="0" indent="36576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EFC931C-93F2-5D28-8212-7C2C63265724}"/>
              </a:ext>
            </a:extLst>
          </p:cNvPr>
          <p:cNvSpPr>
            <a:spLocks noGrp="1"/>
          </p:cNvSpPr>
          <p:nvPr>
            <p:ph type="title"/>
          </p:nvPr>
        </p:nvSpPr>
        <p:spPr>
          <a:xfrm>
            <a:off x="457684" y="1123344"/>
            <a:ext cx="10515600" cy="505138"/>
          </a:xfrm>
          <a:prstGeom prst="rect">
            <a:avLst/>
          </a:prstGeom>
        </p:spPr>
        <p:txBody>
          <a:bodyPr vert="horz"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C504483C-A14B-6DC8-74B6-AAABA4F1B873}"/>
              </a:ext>
            </a:extLst>
          </p:cNvPr>
          <p:cNvSpPr>
            <a:spLocks noGrp="1"/>
          </p:cNvSpPr>
          <p:nvPr>
            <p:ph type="body" idx="1"/>
          </p:nvPr>
        </p:nvSpPr>
        <p:spPr>
          <a:xfrm>
            <a:off x="457684" y="1825625"/>
            <a:ext cx="10515600" cy="4351338"/>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4BC86886-C3FA-D089-8C10-23E3F9870D6A}"/>
              </a:ext>
            </a:extLst>
          </p:cNvPr>
          <p:cNvSpPr>
            <a:spLocks noGrp="1"/>
          </p:cNvSpPr>
          <p:nvPr>
            <p:ph type="sldNum" sz="quarter" idx="4"/>
          </p:nvPr>
        </p:nvSpPr>
        <p:spPr>
          <a:xfrm>
            <a:off x="457684" y="6476999"/>
            <a:ext cx="218008" cy="138499"/>
          </a:xfrm>
          <a:prstGeom prst="rect">
            <a:avLst/>
          </a:prstGeom>
        </p:spPr>
        <p:txBody>
          <a:bodyPr vert="horz" wrap="none" lIns="0" tIns="0" rIns="0" bIns="0" rtlCol="0" anchor="ctr">
            <a:spAutoFit/>
          </a:bodyPr>
          <a:lstStyle>
            <a:lvl1pPr algn="ctr">
              <a:defRPr sz="900">
                <a:solidFill>
                  <a:schemeClr val="tx1"/>
                </a:solidFill>
              </a:defRPr>
            </a:lvl1pPr>
          </a:lstStyle>
          <a:p>
            <a:fld id="{BD006011-8F25-499F-BD5A-3D3F2E3D3976}" type="slidenum">
              <a:rPr lang="nl-NL" smtClean="0"/>
              <a:pPr/>
              <a:t>‹nr.›</a:t>
            </a:fld>
            <a:endParaRPr lang="nl-NL"/>
          </a:p>
        </p:txBody>
      </p:sp>
      <p:pic>
        <p:nvPicPr>
          <p:cNvPr id="5" name="Graphic 4">
            <a:extLst>
              <a:ext uri="{FF2B5EF4-FFF2-40B4-BE49-F238E27FC236}">
                <a16:creationId xmlns:a16="http://schemas.microsoft.com/office/drawing/2014/main" id="{EB727F8B-97AA-D689-0A23-934DD0A58075}"/>
              </a:ext>
            </a:extLst>
          </p:cNvPr>
          <p:cNvPicPr>
            <a:picLocks noChangeAspect="1"/>
          </p:cNvPicPr>
          <p:nvPr userDrawn="1"/>
        </p:nvPicPr>
        <p:blipFill rotWithShape="1">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t="18550" b="18770"/>
          <a:stretch/>
        </p:blipFill>
        <p:spPr>
          <a:xfrm>
            <a:off x="547742" y="0"/>
            <a:ext cx="558000" cy="874395"/>
          </a:xfrm>
          <a:prstGeom prst="rect">
            <a:avLst/>
          </a:prstGeom>
        </p:spPr>
      </p:pic>
    </p:spTree>
    <p:extLst>
      <p:ext uri="{BB962C8B-B14F-4D97-AF65-F5344CB8AC3E}">
        <p14:creationId xmlns:p14="http://schemas.microsoft.com/office/powerpoint/2010/main" val="412501931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89" r:id="rId33"/>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1"/>
          </a:solidFill>
          <a:latin typeface="+mn-lt"/>
          <a:ea typeface="+mn-ea"/>
          <a:cs typeface="+mn-cs"/>
        </a:defRPr>
      </a:lvl1pPr>
      <a:lvl2pPr marL="266700"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2pPr>
      <a:lvl3pPr marL="541338" indent="-274638"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3pPr>
      <a:lvl4pPr marL="8080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4pPr>
      <a:lvl5pPr marL="10747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EFC931C-93F2-5D28-8212-7C2C63265724}"/>
              </a:ext>
            </a:extLst>
          </p:cNvPr>
          <p:cNvSpPr>
            <a:spLocks noGrp="1"/>
          </p:cNvSpPr>
          <p:nvPr>
            <p:ph type="title"/>
          </p:nvPr>
        </p:nvSpPr>
        <p:spPr>
          <a:xfrm>
            <a:off x="457684" y="1123344"/>
            <a:ext cx="10515600" cy="505138"/>
          </a:xfrm>
          <a:prstGeom prst="rect">
            <a:avLst/>
          </a:prstGeom>
        </p:spPr>
        <p:txBody>
          <a:bodyPr vert="horz"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C504483C-A14B-6DC8-74B6-AAABA4F1B873}"/>
              </a:ext>
            </a:extLst>
          </p:cNvPr>
          <p:cNvSpPr>
            <a:spLocks noGrp="1"/>
          </p:cNvSpPr>
          <p:nvPr>
            <p:ph type="body" idx="1"/>
          </p:nvPr>
        </p:nvSpPr>
        <p:spPr>
          <a:xfrm>
            <a:off x="457684" y="1825625"/>
            <a:ext cx="10515600" cy="4351338"/>
          </a:xfrm>
          <a:prstGeom prst="rect">
            <a:avLst/>
          </a:prstGeom>
        </p:spPr>
        <p:txBody>
          <a:bodyPr vert="horz" lIns="0" tIns="0" rIns="0" bIns="0" rtlCol="0" anchor="t" anchorCtr="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4BC86886-C3FA-D089-8C10-23E3F9870D6A}"/>
              </a:ext>
            </a:extLst>
          </p:cNvPr>
          <p:cNvSpPr>
            <a:spLocks noGrp="1"/>
          </p:cNvSpPr>
          <p:nvPr>
            <p:ph type="sldNum" sz="quarter" idx="4"/>
          </p:nvPr>
        </p:nvSpPr>
        <p:spPr>
          <a:xfrm>
            <a:off x="457684" y="6476999"/>
            <a:ext cx="218008" cy="138499"/>
          </a:xfrm>
          <a:prstGeom prst="rect">
            <a:avLst/>
          </a:prstGeom>
        </p:spPr>
        <p:txBody>
          <a:bodyPr vert="horz" wrap="none" lIns="0" tIns="0" rIns="0" bIns="0" rtlCol="0" anchor="ctr">
            <a:spAutoFit/>
          </a:bodyPr>
          <a:lstStyle>
            <a:lvl1pPr algn="ctr">
              <a:defRPr sz="900">
                <a:solidFill>
                  <a:schemeClr val="tx1"/>
                </a:solidFill>
              </a:defRPr>
            </a:lvl1pPr>
          </a:lstStyle>
          <a:p>
            <a:fld id="{BD006011-8F25-499F-BD5A-3D3F2E3D3976}" type="slidenum">
              <a:rPr lang="nl-NL" smtClean="0"/>
              <a:pPr/>
              <a:t>‹nr.›</a:t>
            </a:fld>
            <a:endParaRPr lang="nl-NL"/>
          </a:p>
        </p:txBody>
      </p:sp>
      <p:pic>
        <p:nvPicPr>
          <p:cNvPr id="5" name="Graphic 4">
            <a:extLst>
              <a:ext uri="{FF2B5EF4-FFF2-40B4-BE49-F238E27FC236}">
                <a16:creationId xmlns:a16="http://schemas.microsoft.com/office/drawing/2014/main" id="{EB727F8B-97AA-D689-0A23-934DD0A58075}"/>
              </a:ext>
            </a:extLst>
          </p:cNvPr>
          <p:cNvPicPr>
            <a:picLocks noChangeAspect="1"/>
          </p:cNvPicPr>
          <p:nvPr userDrawn="1"/>
        </p:nvPicPr>
        <p:blipFill rotWithShape="1">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t="18550" b="18770"/>
          <a:stretch/>
        </p:blipFill>
        <p:spPr>
          <a:xfrm>
            <a:off x="547742" y="0"/>
            <a:ext cx="558000" cy="874395"/>
          </a:xfrm>
          <a:prstGeom prst="rect">
            <a:avLst/>
          </a:prstGeom>
        </p:spPr>
      </p:pic>
    </p:spTree>
    <p:extLst>
      <p:ext uri="{BB962C8B-B14F-4D97-AF65-F5344CB8AC3E}">
        <p14:creationId xmlns:p14="http://schemas.microsoft.com/office/powerpoint/2010/main" val="421069614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1"/>
          </a:solidFill>
          <a:latin typeface="+mn-lt"/>
          <a:ea typeface="+mn-ea"/>
          <a:cs typeface="+mn-cs"/>
        </a:defRPr>
      </a:lvl1pPr>
      <a:lvl2pPr marL="266700"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2pPr>
      <a:lvl3pPr marL="541338" indent="-274638"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3pPr>
      <a:lvl4pPr marL="8080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4pPr>
      <a:lvl5pPr marL="10747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hueOff val="-9771429"/>
            <a:satOff val="-43750"/>
            <a:lumOff val="6274"/>
          </a:schemeClr>
        </a:solidFill>
        <a:effectLst/>
      </p:bgPr>
    </p:bg>
    <p:spTree>
      <p:nvGrpSpPr>
        <p:cNvPr id="1" name=""/>
        <p:cNvGrpSpPr/>
        <p:nvPr/>
      </p:nvGrpSpPr>
      <p:grpSpPr>
        <a:xfrm>
          <a:off x="0" y="0"/>
          <a:ext cx="0" cy="0"/>
          <a:chOff x="0" y="0"/>
          <a:chExt cx="0" cy="0"/>
        </a:xfrm>
      </p:grpSpPr>
      <p:pic>
        <p:nvPicPr>
          <p:cNvPr id="2" name="Graphic 4" descr="Graphic 4"/>
          <p:cNvPicPr>
            <a:picLocks noChangeAspect="1"/>
          </p:cNvPicPr>
          <p:nvPr/>
        </p:nvPicPr>
        <p:blipFill>
          <a:blip r:embed="rId27"/>
          <a:srcRect t="18550" b="18770"/>
          <a:stretch>
            <a:fillRect/>
          </a:stretch>
        </p:blipFill>
        <p:spPr>
          <a:xfrm>
            <a:off x="547742" y="0"/>
            <a:ext cx="558001" cy="874395"/>
          </a:xfrm>
          <a:prstGeom prst="rect">
            <a:avLst/>
          </a:prstGeom>
          <a:ln w="12700">
            <a:miter lim="400000"/>
          </a:ln>
        </p:spPr>
      </p:pic>
      <p:sp>
        <p:nvSpPr>
          <p:cNvPr id="3" name="Vrije vorm: vorm 6"/>
          <p:cNvSpPr/>
          <p:nvPr/>
        </p:nvSpPr>
        <p:spPr>
          <a:xfrm>
            <a:off x="0" y="-1"/>
            <a:ext cx="12192001" cy="6858008"/>
          </a:xfrm>
          <a:prstGeom prst="rect">
            <a:avLst/>
          </a:prstGeom>
          <a:solidFill>
            <a:srgbClr val="154273"/>
          </a:solidFill>
          <a:ln w="12700">
            <a:miter lim="400000"/>
          </a:ln>
        </p:spPr>
        <p:txBody>
          <a:bodyPr lIns="45719" rIns="45719" anchor="ctr"/>
          <a:lstStyle/>
          <a:p>
            <a:endParaRPr/>
          </a:p>
        </p:txBody>
      </p:sp>
      <p:sp>
        <p:nvSpPr>
          <p:cNvPr id="4" name="Dianummer"/>
          <p:cNvSpPr txBox="1">
            <a:spLocks noGrp="1"/>
          </p:cNvSpPr>
          <p:nvPr>
            <p:ph type="sldNum" sz="quarter" idx="2"/>
          </p:nvPr>
        </p:nvSpPr>
        <p:spPr>
          <a:xfrm>
            <a:off x="496769" y="6470271"/>
            <a:ext cx="139838" cy="151955"/>
          </a:xfrm>
          <a:prstGeom prst="rect">
            <a:avLst/>
          </a:prstGeom>
          <a:ln w="12700">
            <a:miter lim="400000"/>
          </a:ln>
        </p:spPr>
        <p:txBody>
          <a:bodyPr wrap="none" lIns="0" tIns="0" rIns="0" bIns="0" anchor="ctr">
            <a:spAutoFit/>
          </a:bodyPr>
          <a:lstStyle>
            <a:lvl1pPr algn="ctr">
              <a:defRPr sz="900"/>
            </a:lvl1pPr>
          </a:lstStyle>
          <a:p>
            <a:fld id="{86CB4B4D-7CA3-9044-876B-883B54F8677D}" type="slidenum">
              <a:t>‹nr.›</a:t>
            </a:fld>
            <a:endParaRPr/>
          </a:p>
        </p:txBody>
      </p:sp>
      <p:pic>
        <p:nvPicPr>
          <p:cNvPr id="5" name="Graphic 7" descr="Graphic 7"/>
          <p:cNvPicPr>
            <a:picLocks noChangeAspect="1"/>
          </p:cNvPicPr>
          <p:nvPr/>
        </p:nvPicPr>
        <p:blipFill>
          <a:blip r:embed="rId27"/>
          <a:srcRect t="18550" b="18770"/>
          <a:stretch>
            <a:fillRect/>
          </a:stretch>
        </p:blipFill>
        <p:spPr>
          <a:xfrm>
            <a:off x="547742" y="0"/>
            <a:ext cx="558001" cy="874395"/>
          </a:xfrm>
          <a:prstGeom prst="rect">
            <a:avLst/>
          </a:prstGeom>
          <a:ln w="12700">
            <a:miter lim="400000"/>
          </a:ln>
        </p:spPr>
      </p:pic>
      <p:sp>
        <p:nvSpPr>
          <p:cNvPr id="6" name="Titelteks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Titeltekst</a:t>
            </a:r>
          </a:p>
        </p:txBody>
      </p:sp>
      <p:sp>
        <p:nvSpPr>
          <p:cNvPr id="7" name="Hoofdtekst - niveau één…"/>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176761602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9pPr>
    </p:titleStyle>
    <p:bodyStyle>
      <a:lvl1pPr marL="0" marR="0" indent="0" algn="l" defTabSz="914400" rtl="0" latinLnBrk="0">
        <a:lnSpc>
          <a:spcPct val="110000"/>
        </a:lnSpc>
        <a:spcBef>
          <a:spcPts val="0"/>
        </a:spcBef>
        <a:spcAft>
          <a:spcPts val="0"/>
        </a:spcAft>
        <a:buClrTx/>
        <a:buSzTx/>
        <a:buFontTx/>
        <a:buNone/>
        <a:tabLst/>
        <a:defRPr sz="2400" b="0" i="0" u="none" strike="noStrike" cap="none" spc="0" baseline="0">
          <a:solidFill>
            <a:srgbClr val="000000"/>
          </a:solidFill>
          <a:uFillTx/>
          <a:latin typeface="+mn-lt"/>
          <a:ea typeface="+mn-ea"/>
          <a:cs typeface="+mn-cs"/>
          <a:sym typeface="Helvetica"/>
        </a:defRPr>
      </a:lvl1pPr>
      <a:lvl2pPr marL="266700" marR="0" indent="-2667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2pPr>
      <a:lvl3pPr marL="541337" marR="0" indent="-274638"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3pPr>
      <a:lvl4pPr marL="808037" marR="0" indent="-2667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4pPr>
      <a:lvl5pPr marL="1074737" marR="0" indent="-2667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5pPr>
      <a:lvl6pPr marL="25908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6pPr>
      <a:lvl7pPr marL="30480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7pPr>
      <a:lvl8pPr marL="35052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8pPr>
      <a:lvl9pPr marL="39624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9pPr>
    </p:bodyStyle>
    <p:otherStyle>
      <a:lvl1pPr marL="0" marR="0" indent="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1pPr>
      <a:lvl2pPr marL="0" marR="0" indent="4572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2pPr>
      <a:lvl3pPr marL="0" marR="0" indent="9144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3pPr>
      <a:lvl4pPr marL="0" marR="0" indent="13716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4pPr>
      <a:lvl5pPr marL="0" marR="0" indent="18288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5pPr>
      <a:lvl6pPr marL="0" marR="0" indent="22860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6pPr>
      <a:lvl7pPr marL="0" marR="0" indent="27432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7pPr>
      <a:lvl8pPr marL="0" marR="0" indent="32004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8pPr>
      <a:lvl9pPr marL="0" marR="0" indent="3657600" algn="ct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114.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11.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emf"/><Relationship Id="rId1" Type="http://schemas.openxmlformats.org/officeDocument/2006/relationships/slideLayout" Target="../slideLayouts/slideLayout1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5.emf"/></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6.emf"/><Relationship Id="rId1" Type="http://schemas.openxmlformats.org/officeDocument/2006/relationships/slideLayout" Target="../slideLayouts/slideLayout36.xml"/><Relationship Id="rId4" Type="http://schemas.openxmlformats.org/officeDocument/2006/relationships/image" Target="../media/image57.emf"/></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36.xml"/><Relationship Id="rId4" Type="http://schemas.openxmlformats.org/officeDocument/2006/relationships/image" Target="../media/image60.emf"/></Relationships>
</file>

<file path=ppt/slides/_rels/slide1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36.xml"/><Relationship Id="rId4" Type="http://schemas.openxmlformats.org/officeDocument/2006/relationships/image" Target="../media/image66.emf"/></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70.emf"/><Relationship Id="rId1" Type="http://schemas.openxmlformats.org/officeDocument/2006/relationships/slideLayout" Target="../slideLayouts/slideLayout36.xml"/><Relationship Id="rId5" Type="http://schemas.openxmlformats.org/officeDocument/2006/relationships/image" Target="../media/image72.emf"/><Relationship Id="rId4" Type="http://schemas.openxmlformats.org/officeDocument/2006/relationships/image" Target="../media/image71.emf"/></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6.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36.xml"/><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5.emf"/><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emf"/><Relationship Id="rId1" Type="http://schemas.openxmlformats.org/officeDocument/2006/relationships/slideLayout" Target="../slideLayouts/slideLayout37.xml"/><Relationship Id="rId5" Type="http://schemas.openxmlformats.org/officeDocument/2006/relationships/image" Target="../media/image87.png"/><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00.xml"/><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0.jpeg"/><Relationship Id="rId1" Type="http://schemas.openxmlformats.org/officeDocument/2006/relationships/slideLayout" Target="../slideLayouts/slideLayout100.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100.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emf"/><Relationship Id="rId2" Type="http://schemas.openxmlformats.org/officeDocument/2006/relationships/notesSlide" Target="../notesSlides/notesSlide13.xml"/><Relationship Id="rId1" Type="http://schemas.openxmlformats.org/officeDocument/2006/relationships/slideLayout" Target="../slideLayouts/slideLayout100.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100.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49.png"/><Relationship Id="rId7" Type="http://schemas.openxmlformats.org/officeDocument/2006/relationships/image" Target="../media/image54.emf"/><Relationship Id="rId2" Type="http://schemas.openxmlformats.org/officeDocument/2006/relationships/image" Target="../media/image48.emf"/><Relationship Id="rId1" Type="http://schemas.openxmlformats.org/officeDocument/2006/relationships/slideLayout" Target="../slideLayouts/slideLayout3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4.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F2082EF-A3A6-EB45-E62F-FFF6C73F69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6" name="Object 5" hidden="1">
                        <a:extLst>
                          <a:ext uri="{FF2B5EF4-FFF2-40B4-BE49-F238E27FC236}">
                            <a16:creationId xmlns:a16="http://schemas.microsoft.com/office/drawing/2014/main" id="{6F2082EF-A3A6-EB45-E62F-FFF6C73F69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Titel 20">
            <a:extLst>
              <a:ext uri="{FF2B5EF4-FFF2-40B4-BE49-F238E27FC236}">
                <a16:creationId xmlns:a16="http://schemas.microsoft.com/office/drawing/2014/main" id="{FB6EE5A2-AA82-EBAE-980E-DB65D2DA0F8E}"/>
              </a:ext>
            </a:extLst>
          </p:cNvPr>
          <p:cNvSpPr>
            <a:spLocks noGrp="1"/>
          </p:cNvSpPr>
          <p:nvPr>
            <p:ph type="ctrTitle"/>
          </p:nvPr>
        </p:nvSpPr>
        <p:spPr>
          <a:xfrm>
            <a:off x="330200" y="3429000"/>
            <a:ext cx="5739242" cy="1271588"/>
          </a:xfrm>
        </p:spPr>
        <p:txBody>
          <a:bodyPr/>
          <a:lstStyle/>
          <a:p>
            <a:br>
              <a:rPr lang="nl-NL" sz="2000" dirty="0"/>
            </a:br>
            <a:endParaRPr lang="nl-NL" sz="2000" dirty="0">
              <a:solidFill>
                <a:srgbClr val="996633"/>
              </a:solidFill>
            </a:endParaRPr>
          </a:p>
        </p:txBody>
      </p:sp>
      <p:sp>
        <p:nvSpPr>
          <p:cNvPr id="22" name="Ondertitel 21">
            <a:extLst>
              <a:ext uri="{FF2B5EF4-FFF2-40B4-BE49-F238E27FC236}">
                <a16:creationId xmlns:a16="http://schemas.microsoft.com/office/drawing/2014/main" id="{251F0757-14A6-841F-0F50-35AD3B4C63EF}"/>
              </a:ext>
            </a:extLst>
          </p:cNvPr>
          <p:cNvSpPr>
            <a:spLocks noGrp="1"/>
          </p:cNvSpPr>
          <p:nvPr>
            <p:ph type="subTitle" idx="1"/>
          </p:nvPr>
        </p:nvSpPr>
        <p:spPr>
          <a:xfrm>
            <a:off x="307116" y="3059668"/>
            <a:ext cx="5040000" cy="738664"/>
          </a:xfrm>
        </p:spPr>
        <p:txBody>
          <a:bodyPr/>
          <a:lstStyle/>
          <a:p>
            <a:r>
              <a:rPr lang="nl-NL" dirty="0">
                <a:solidFill>
                  <a:schemeClr val="accent2">
                    <a:lumMod val="60000"/>
                    <a:lumOff val="40000"/>
                  </a:schemeClr>
                </a:solidFill>
              </a:rPr>
              <a:t>Kwaliteitsaanpak Mooi Nederland</a:t>
            </a:r>
          </a:p>
          <a:p>
            <a:endParaRPr lang="nl-NL" dirty="0">
              <a:solidFill>
                <a:schemeClr val="accent2">
                  <a:lumMod val="60000"/>
                  <a:lumOff val="40000"/>
                </a:schemeClr>
              </a:solidFill>
            </a:endParaRPr>
          </a:p>
          <a:p>
            <a:r>
              <a:rPr lang="nl-NL" dirty="0">
                <a:solidFill>
                  <a:schemeClr val="accent2">
                    <a:lumMod val="60000"/>
                    <a:lumOff val="40000"/>
                  </a:schemeClr>
                </a:solidFill>
              </a:rPr>
              <a:t>Handreikingen Mooi Nederland</a:t>
            </a:r>
          </a:p>
        </p:txBody>
      </p:sp>
      <p:sp>
        <p:nvSpPr>
          <p:cNvPr id="24" name="Tijdelijke aanduiding voor tekst 23">
            <a:extLst>
              <a:ext uri="{FF2B5EF4-FFF2-40B4-BE49-F238E27FC236}">
                <a16:creationId xmlns:a16="http://schemas.microsoft.com/office/drawing/2014/main" id="{259C6C46-F10C-14FB-14D1-6B3433889CFD}"/>
              </a:ext>
            </a:extLst>
          </p:cNvPr>
          <p:cNvSpPr>
            <a:spLocks noGrp="1"/>
          </p:cNvSpPr>
          <p:nvPr>
            <p:ph type="body" sz="quarter" idx="14"/>
          </p:nvPr>
        </p:nvSpPr>
        <p:spPr>
          <a:xfrm>
            <a:off x="330200" y="6217553"/>
            <a:ext cx="3960000" cy="455574"/>
          </a:xfrm>
        </p:spPr>
        <p:txBody>
          <a:bodyPr/>
          <a:lstStyle/>
          <a:p>
            <a:r>
              <a:rPr lang="nl-NL" dirty="0"/>
              <a:t>David van Zelm van Eldik</a:t>
            </a:r>
          </a:p>
          <a:p>
            <a:r>
              <a:rPr lang="nl-NL" dirty="0"/>
              <a:t>Jasper Groos</a:t>
            </a:r>
          </a:p>
        </p:txBody>
      </p:sp>
      <p:sp>
        <p:nvSpPr>
          <p:cNvPr id="26" name="Tijdelijke aanduiding voor tekst 25">
            <a:extLst>
              <a:ext uri="{FF2B5EF4-FFF2-40B4-BE49-F238E27FC236}">
                <a16:creationId xmlns:a16="http://schemas.microsoft.com/office/drawing/2014/main" id="{2E8BB100-9B23-EA42-9D2F-6BD2386D712D}"/>
              </a:ext>
            </a:extLst>
          </p:cNvPr>
          <p:cNvSpPr>
            <a:spLocks noGrp="1"/>
          </p:cNvSpPr>
          <p:nvPr>
            <p:ph type="body" sz="quarter" idx="16"/>
          </p:nvPr>
        </p:nvSpPr>
        <p:spPr/>
        <p:txBody>
          <a:bodyPr/>
          <a:lstStyle/>
          <a:p>
            <a:r>
              <a:rPr lang="nl-NL" dirty="0"/>
              <a:t>30 mei 2024</a:t>
            </a:r>
          </a:p>
        </p:txBody>
      </p:sp>
      <p:pic>
        <p:nvPicPr>
          <p:cNvPr id="4" name="Afbeelding 3">
            <a:extLst>
              <a:ext uri="{FF2B5EF4-FFF2-40B4-BE49-F238E27FC236}">
                <a16:creationId xmlns:a16="http://schemas.microsoft.com/office/drawing/2014/main" id="{F3857489-D88C-F070-B463-E353EEDBFFCF}"/>
              </a:ext>
            </a:extLst>
          </p:cNvPr>
          <p:cNvPicPr>
            <a:picLocks noChangeAspect="1"/>
          </p:cNvPicPr>
          <p:nvPr/>
        </p:nvPicPr>
        <p:blipFill rotWithShape="1">
          <a:blip r:embed="rId6"/>
          <a:srcRect l="35354" t="36420" r="37303" b="5517"/>
          <a:stretch/>
        </p:blipFill>
        <p:spPr>
          <a:xfrm>
            <a:off x="6375400" y="0"/>
            <a:ext cx="5816600" cy="6858000"/>
          </a:xfrm>
          <a:prstGeom prst="rect">
            <a:avLst/>
          </a:prstGeom>
        </p:spPr>
      </p:pic>
      <p:pic>
        <p:nvPicPr>
          <p:cNvPr id="9" name="Tijdelijke aanduiding voor afbeelding 8">
            <a:extLst>
              <a:ext uri="{FF2B5EF4-FFF2-40B4-BE49-F238E27FC236}">
                <a16:creationId xmlns:a16="http://schemas.microsoft.com/office/drawing/2014/main" id="{B5087F1B-F1FD-7BFB-6C3C-32DD83004186}"/>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l="17762" t="35097"/>
          <a:stretch/>
        </p:blipFill>
        <p:spPr>
          <a:xfrm>
            <a:off x="6092526" y="0"/>
            <a:ext cx="6099474" cy="6858000"/>
          </a:xfrm>
        </p:spPr>
      </p:pic>
    </p:spTree>
    <p:extLst>
      <p:ext uri="{BB962C8B-B14F-4D97-AF65-F5344CB8AC3E}">
        <p14:creationId xmlns:p14="http://schemas.microsoft.com/office/powerpoint/2010/main" val="3343606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6B4AA55-A4EC-36C2-85F8-79C2F28D2C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3" name="Titel 1">
            <a:extLst>
              <a:ext uri="{FF2B5EF4-FFF2-40B4-BE49-F238E27FC236}">
                <a16:creationId xmlns:a16="http://schemas.microsoft.com/office/drawing/2014/main" id="{9C863BD3-253E-AFEE-46F4-B46AB14A52BD}"/>
              </a:ext>
            </a:extLst>
          </p:cNvPr>
          <p:cNvSpPr txBox="1">
            <a:spLocks/>
          </p:cNvSpPr>
          <p:nvPr/>
        </p:nvSpPr>
        <p:spPr>
          <a:xfrm>
            <a:off x="1174656" y="344165"/>
            <a:ext cx="10610944"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ijksoverheidSansWebText"/>
                <a:ea typeface="+mj-ea"/>
                <a:cs typeface="+mj-cs"/>
                <a:sym typeface="Helvetica"/>
              </a:rPr>
              <a:t>Voorbeeldsetjes met samenhangende instrumenten  </a:t>
            </a:r>
            <a:endPar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endParaRPr>
          </a:p>
        </p:txBody>
      </p:sp>
      <p:pic>
        <p:nvPicPr>
          <p:cNvPr id="4" name="Afbeelding 3" descr="Afbeelding met tekst, schermopname, Lettertype&#10;&#10;Automatisch gegenereerde beschrijving">
            <a:extLst>
              <a:ext uri="{FF2B5EF4-FFF2-40B4-BE49-F238E27FC236}">
                <a16:creationId xmlns:a16="http://schemas.microsoft.com/office/drawing/2014/main" id="{357DE766-5AAC-36DB-1AE7-BF18C6182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616" y="1035550"/>
            <a:ext cx="7947586" cy="5645309"/>
          </a:xfrm>
          <a:prstGeom prst="rect">
            <a:avLst/>
          </a:prstGeom>
        </p:spPr>
      </p:pic>
    </p:spTree>
    <p:extLst>
      <p:ext uri="{BB962C8B-B14F-4D97-AF65-F5344CB8AC3E}">
        <p14:creationId xmlns:p14="http://schemas.microsoft.com/office/powerpoint/2010/main" val="186949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6B4AA55-A4EC-36C2-85F8-79C2F28D2C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3" name="Titel 1">
            <a:extLst>
              <a:ext uri="{FF2B5EF4-FFF2-40B4-BE49-F238E27FC236}">
                <a16:creationId xmlns:a16="http://schemas.microsoft.com/office/drawing/2014/main" id="{9C863BD3-253E-AFEE-46F4-B46AB14A52BD}"/>
              </a:ext>
            </a:extLst>
          </p:cNvPr>
          <p:cNvSpPr txBox="1">
            <a:spLocks/>
          </p:cNvSpPr>
          <p:nvPr/>
        </p:nvSpPr>
        <p:spPr>
          <a:xfrm>
            <a:off x="1174656" y="344165"/>
            <a:ext cx="10610944"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ijksoverheidSansWebText"/>
                <a:ea typeface="+mj-ea"/>
                <a:cs typeface="+mj-cs"/>
                <a:sym typeface="Helvetica"/>
              </a:rPr>
              <a:t>Voorbeeld van inzetten kwaliteitsaanpak</a:t>
            </a:r>
            <a:endPar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endParaRPr>
          </a:p>
        </p:txBody>
      </p:sp>
      <p:pic>
        <p:nvPicPr>
          <p:cNvPr id="6" name="Afbeelding 5">
            <a:extLst>
              <a:ext uri="{FF2B5EF4-FFF2-40B4-BE49-F238E27FC236}">
                <a16:creationId xmlns:a16="http://schemas.microsoft.com/office/drawing/2014/main" id="{0758899C-07D6-FECE-B0A2-A919AC6E6399}"/>
              </a:ext>
            </a:extLst>
          </p:cNvPr>
          <p:cNvPicPr>
            <a:picLocks noChangeAspect="1"/>
          </p:cNvPicPr>
          <p:nvPr/>
        </p:nvPicPr>
        <p:blipFill>
          <a:blip r:embed="rId3"/>
          <a:stretch>
            <a:fillRect/>
          </a:stretch>
        </p:blipFill>
        <p:spPr>
          <a:xfrm>
            <a:off x="278802" y="1292742"/>
            <a:ext cx="11913198" cy="5322756"/>
          </a:xfrm>
          <a:prstGeom prst="rect">
            <a:avLst/>
          </a:prstGeom>
        </p:spPr>
      </p:pic>
    </p:spTree>
    <p:extLst>
      <p:ext uri="{BB962C8B-B14F-4D97-AF65-F5344CB8AC3E}">
        <p14:creationId xmlns:p14="http://schemas.microsoft.com/office/powerpoint/2010/main" val="3563256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CC6AE-A907-CE8A-4374-5A82439B4BFD}"/>
              </a:ext>
            </a:extLst>
          </p:cNvPr>
          <p:cNvSpPr>
            <a:spLocks noGrp="1"/>
          </p:cNvSpPr>
          <p:nvPr>
            <p:ph type="title"/>
          </p:nvPr>
        </p:nvSpPr>
        <p:spPr>
          <a:xfrm>
            <a:off x="1426055" y="68312"/>
            <a:ext cx="10662463" cy="673519"/>
          </a:xfrm>
        </p:spPr>
        <p:txBody>
          <a:bodyPr>
            <a:normAutofit/>
          </a:bodyPr>
          <a:lstStyle/>
          <a:p>
            <a:r>
              <a:rPr lang="nl-NL" sz="4000" kern="1200" dirty="0">
                <a:solidFill>
                  <a:schemeClr val="accent2">
                    <a:lumMod val="40000"/>
                    <a:lumOff val="60000"/>
                  </a:schemeClr>
                </a:solidFill>
                <a:latin typeface="RijksoverheidSansWebText"/>
                <a:ea typeface="+mj-ea"/>
                <a:cs typeface="Biome"/>
              </a:rPr>
              <a:t>Aanpak: handelingsperspectief via handreikingen</a:t>
            </a:r>
          </a:p>
        </p:txBody>
      </p:sp>
      <p:grpSp>
        <p:nvGrpSpPr>
          <p:cNvPr id="9" name="Groep 8">
            <a:extLst>
              <a:ext uri="{FF2B5EF4-FFF2-40B4-BE49-F238E27FC236}">
                <a16:creationId xmlns:a16="http://schemas.microsoft.com/office/drawing/2014/main" id="{9423D876-42F4-F5AB-056B-874511FFC043}"/>
              </a:ext>
            </a:extLst>
          </p:cNvPr>
          <p:cNvGrpSpPr/>
          <p:nvPr/>
        </p:nvGrpSpPr>
        <p:grpSpPr>
          <a:xfrm>
            <a:off x="1448090" y="732281"/>
            <a:ext cx="10670908" cy="5351925"/>
            <a:chOff x="76199" y="50128"/>
            <a:chExt cx="12035160" cy="6774892"/>
          </a:xfrm>
        </p:grpSpPr>
        <p:sp>
          <p:nvSpPr>
            <p:cNvPr id="10" name="Rechthoek 9">
              <a:extLst>
                <a:ext uri="{FF2B5EF4-FFF2-40B4-BE49-F238E27FC236}">
                  <a16:creationId xmlns:a16="http://schemas.microsoft.com/office/drawing/2014/main" id="{53DC7390-2B7D-4041-366F-FD630790BE57}"/>
                </a:ext>
              </a:extLst>
            </p:cNvPr>
            <p:cNvSpPr/>
            <p:nvPr/>
          </p:nvSpPr>
          <p:spPr>
            <a:xfrm>
              <a:off x="585189" y="554295"/>
              <a:ext cx="2453359" cy="1058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RijksoverheidSansHeadingTT" panose="020B0503040202060203" pitchFamily="34" charset="0"/>
                </a:rPr>
                <a:t>Perspectief voor landbouw en natuur</a:t>
              </a:r>
            </a:p>
          </p:txBody>
        </p:sp>
        <p:sp>
          <p:nvSpPr>
            <p:cNvPr id="11" name="Rechthoek 10">
              <a:extLst>
                <a:ext uri="{FF2B5EF4-FFF2-40B4-BE49-F238E27FC236}">
                  <a16:creationId xmlns:a16="http://schemas.microsoft.com/office/drawing/2014/main" id="{F1B40F7A-8810-1092-38E0-CA1598061A0B}"/>
                </a:ext>
              </a:extLst>
            </p:cNvPr>
            <p:cNvSpPr/>
            <p:nvPr/>
          </p:nvSpPr>
          <p:spPr>
            <a:xfrm>
              <a:off x="618741" y="2787923"/>
              <a:ext cx="2453359" cy="1058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RijksoverheidSansHeadingTT" panose="020B0503040202060203" pitchFamily="34" charset="0"/>
                </a:rPr>
                <a:t>Ordenende netwerken voor energie en (circulaire) economie</a:t>
              </a:r>
            </a:p>
          </p:txBody>
        </p:sp>
        <p:sp>
          <p:nvSpPr>
            <p:cNvPr id="12" name="Rechthoek 11">
              <a:extLst>
                <a:ext uri="{FF2B5EF4-FFF2-40B4-BE49-F238E27FC236}">
                  <a16:creationId xmlns:a16="http://schemas.microsoft.com/office/drawing/2014/main" id="{76E2F946-58C2-7CFF-6194-D18FEA96BD6A}"/>
                </a:ext>
              </a:extLst>
            </p:cNvPr>
            <p:cNvSpPr/>
            <p:nvPr/>
          </p:nvSpPr>
          <p:spPr>
            <a:xfrm>
              <a:off x="617084" y="5152148"/>
              <a:ext cx="2453359" cy="1058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RijksoverheidSansHeadingTT" panose="020B0503040202060203" pitchFamily="34" charset="0"/>
                </a:rPr>
                <a:t>Leefbare steden en regio’s </a:t>
              </a:r>
            </a:p>
          </p:txBody>
        </p:sp>
        <p:sp>
          <p:nvSpPr>
            <p:cNvPr id="13" name="Rechthoek 2">
              <a:extLst>
                <a:ext uri="{FF2B5EF4-FFF2-40B4-BE49-F238E27FC236}">
                  <a16:creationId xmlns:a16="http://schemas.microsoft.com/office/drawing/2014/main" id="{6A99B7A8-2825-864B-1E36-B95AF89FFAAE}"/>
                </a:ext>
              </a:extLst>
            </p:cNvPr>
            <p:cNvSpPr/>
            <p:nvPr/>
          </p:nvSpPr>
          <p:spPr>
            <a:xfrm>
              <a:off x="223766" y="50128"/>
              <a:ext cx="11887593" cy="2154188"/>
            </a:xfrm>
            <a:prstGeom prst="rect">
              <a:avLst/>
            </a:prstGeom>
            <a:noFill/>
            <a:ln>
              <a:solidFill>
                <a:srgbClr val="5A836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al 13">
              <a:extLst>
                <a:ext uri="{FF2B5EF4-FFF2-40B4-BE49-F238E27FC236}">
                  <a16:creationId xmlns:a16="http://schemas.microsoft.com/office/drawing/2014/main" id="{731E9E37-E35A-2C88-E4BE-AD3EB4B7C3DB}"/>
                </a:ext>
              </a:extLst>
            </p:cNvPr>
            <p:cNvSpPr/>
            <p:nvPr/>
          </p:nvSpPr>
          <p:spPr>
            <a:xfrm>
              <a:off x="76200" y="736896"/>
              <a:ext cx="728651" cy="756700"/>
            </a:xfrm>
            <a:prstGeom prst="ellipse">
              <a:avLst/>
            </a:prstGeom>
            <a:solidFill>
              <a:srgbClr val="83CAC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pic>
          <p:nvPicPr>
            <p:cNvPr id="15" name="Afbeelding 3">
              <a:extLst>
                <a:ext uri="{FF2B5EF4-FFF2-40B4-BE49-F238E27FC236}">
                  <a16:creationId xmlns:a16="http://schemas.microsoft.com/office/drawing/2014/main" id="{23B00785-0A87-E366-FD8C-6D717C23F5B2}"/>
                </a:ext>
              </a:extLst>
            </p:cNvPr>
            <p:cNvPicPr/>
            <p:nvPr/>
          </p:nvPicPr>
          <p:blipFill rotWithShape="1">
            <a:blip r:embed="rId2">
              <a:extLst>
                <a:ext uri="{28A0092B-C50C-407E-A947-70E740481C1C}">
                  <a14:useLocalDpi xmlns:a14="http://schemas.microsoft.com/office/drawing/2010/main" val="0"/>
                </a:ext>
              </a:extLst>
            </a:blip>
            <a:srcRect t="444" r="2" b="2"/>
            <a:stretch/>
          </p:blipFill>
          <p:spPr>
            <a:xfrm>
              <a:off x="5236721" y="117676"/>
              <a:ext cx="2053517" cy="204696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16" name="Afbeelding 4">
              <a:extLst>
                <a:ext uri="{FF2B5EF4-FFF2-40B4-BE49-F238E27FC236}">
                  <a16:creationId xmlns:a16="http://schemas.microsoft.com/office/drawing/2014/main" id="{17118424-0D22-7968-90D1-68BAE31B8EB6}"/>
                </a:ext>
              </a:extLst>
            </p:cNvPr>
            <p:cNvPicPr/>
            <p:nvPr/>
          </p:nvPicPr>
          <p:blipFill rotWithShape="1">
            <a:blip r:embed="rId3">
              <a:extLst>
                <a:ext uri="{28A0092B-C50C-407E-A947-70E740481C1C}">
                  <a14:useLocalDpi xmlns:a14="http://schemas.microsoft.com/office/drawing/2010/main" val="0"/>
                </a:ext>
              </a:extLst>
            </a:blip>
            <a:srcRect/>
            <a:stretch/>
          </p:blipFill>
          <p:spPr>
            <a:xfrm>
              <a:off x="2940717" y="117676"/>
              <a:ext cx="2053517" cy="204696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17" name="Afbeelding 5">
              <a:extLst>
                <a:ext uri="{FF2B5EF4-FFF2-40B4-BE49-F238E27FC236}">
                  <a16:creationId xmlns:a16="http://schemas.microsoft.com/office/drawing/2014/main" id="{87643523-822B-A74C-B46C-C1CB15810E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69" r="23785" b="5"/>
            <a:stretch/>
          </p:blipFill>
          <p:spPr>
            <a:xfrm>
              <a:off x="9912407" y="116278"/>
              <a:ext cx="2053517" cy="204696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18" name="Afbeelding 6">
              <a:extLst>
                <a:ext uri="{FF2B5EF4-FFF2-40B4-BE49-F238E27FC236}">
                  <a16:creationId xmlns:a16="http://schemas.microsoft.com/office/drawing/2014/main" id="{2978D427-2A35-9585-5183-BBAC2D5DC8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70" r="12470"/>
            <a:stretch/>
          </p:blipFill>
          <p:spPr>
            <a:xfrm>
              <a:off x="7574599" y="110812"/>
              <a:ext cx="2053517" cy="204696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
          <p:nvSpPr>
            <p:cNvPr id="19" name="Tekstvak 10">
              <a:extLst>
                <a:ext uri="{FF2B5EF4-FFF2-40B4-BE49-F238E27FC236}">
                  <a16:creationId xmlns:a16="http://schemas.microsoft.com/office/drawing/2014/main" id="{60F5D7E6-054A-20D0-AA11-4BDCACBFEEF4}"/>
                </a:ext>
              </a:extLst>
            </p:cNvPr>
            <p:cNvSpPr txBox="1"/>
            <p:nvPr/>
          </p:nvSpPr>
          <p:spPr>
            <a:xfrm>
              <a:off x="9800169" y="1687614"/>
              <a:ext cx="2263565" cy="523220"/>
            </a:xfrm>
            <a:prstGeom prst="rect">
              <a:avLst/>
            </a:prstGeom>
            <a:solidFill>
              <a:srgbClr val="83CAC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c. Bouwen met de boer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1" u="none" strike="noStrike" kern="1200" cap="none" spc="0" normalizeH="0" baseline="0" noProof="0" dirty="0" err="1">
                  <a:ln>
                    <a:noFill/>
                  </a:ln>
                  <a:solidFill>
                    <a:prstClr val="black"/>
                  </a:solidFill>
                  <a:effectLst/>
                  <a:uLnTx/>
                  <a:uFillTx/>
                  <a:latin typeface="Calibri" panose="020F0502020204030204"/>
                  <a:ea typeface="+mn-ea"/>
                  <a:cs typeface="+mn-cs"/>
                </a:rPr>
                <a:t>Biobased</a:t>
              </a:r>
              <a:r>
                <a:rPr kumimoji="0" lang="nl-NL" sz="1000" b="0" i="1" u="none" strike="noStrike" kern="1200" cap="none" spc="0" normalizeH="0" baseline="0" noProof="0" dirty="0">
                  <a:ln>
                    <a:noFill/>
                  </a:ln>
                  <a:solidFill>
                    <a:prstClr val="black"/>
                  </a:solidFill>
                  <a:effectLst/>
                  <a:uLnTx/>
                  <a:uFillTx/>
                  <a:latin typeface="Calibri" panose="020F0502020204030204"/>
                  <a:ea typeface="+mn-ea"/>
                  <a:cs typeface="+mn-cs"/>
                </a:rPr>
                <a:t> verbouwen</a:t>
              </a:r>
            </a:p>
          </p:txBody>
        </p:sp>
        <p:sp>
          <p:nvSpPr>
            <p:cNvPr id="20" name="Rechthoek 20">
              <a:extLst>
                <a:ext uri="{FF2B5EF4-FFF2-40B4-BE49-F238E27FC236}">
                  <a16:creationId xmlns:a16="http://schemas.microsoft.com/office/drawing/2014/main" id="{5C817FBB-76E2-44CA-61BB-9C88BB549BFF}"/>
                </a:ext>
              </a:extLst>
            </p:cNvPr>
            <p:cNvSpPr/>
            <p:nvPr/>
          </p:nvSpPr>
          <p:spPr>
            <a:xfrm>
              <a:off x="214241" y="2286955"/>
              <a:ext cx="11887594" cy="2192272"/>
            </a:xfrm>
            <a:prstGeom prst="rect">
              <a:avLst/>
            </a:prstGeom>
            <a:noFill/>
            <a:ln>
              <a:solidFill>
                <a:srgbClr val="5A836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Afbeelding 21">
              <a:extLst>
                <a:ext uri="{FF2B5EF4-FFF2-40B4-BE49-F238E27FC236}">
                  <a16:creationId xmlns:a16="http://schemas.microsoft.com/office/drawing/2014/main" id="{08709BDE-D3EF-B412-6EE1-015C657DE357}"/>
                </a:ext>
              </a:extLst>
            </p:cNvPr>
            <p:cNvPicPr/>
            <p:nvPr/>
          </p:nvPicPr>
          <p:blipFill rotWithShape="1">
            <a:blip r:embed="rId6">
              <a:extLst>
                <a:ext uri="{28A0092B-C50C-407E-A947-70E740481C1C}">
                  <a14:useLocalDpi xmlns:a14="http://schemas.microsoft.com/office/drawing/2010/main" val="0"/>
                </a:ext>
              </a:extLst>
            </a:blip>
            <a:srcRect t="2537" b="2537"/>
            <a:stretch/>
          </p:blipFill>
          <p:spPr>
            <a:xfrm>
              <a:off x="2933352" y="2348382"/>
              <a:ext cx="2055820" cy="205582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22" name="Afbeelding 23">
              <a:extLst>
                <a:ext uri="{FF2B5EF4-FFF2-40B4-BE49-F238E27FC236}">
                  <a16:creationId xmlns:a16="http://schemas.microsoft.com/office/drawing/2014/main" id="{C63112DD-AA5D-8832-4101-4B28649549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806" r="20806"/>
            <a:stretch/>
          </p:blipFill>
          <p:spPr>
            <a:xfrm>
              <a:off x="9949966" y="2349338"/>
              <a:ext cx="2055820" cy="205582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23" name="Afbeelding 24">
              <a:extLst>
                <a:ext uri="{FF2B5EF4-FFF2-40B4-BE49-F238E27FC236}">
                  <a16:creationId xmlns:a16="http://schemas.microsoft.com/office/drawing/2014/main" id="{D6ABFD58-DAFD-F2CA-94B0-A32F5859B6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55" r="4655"/>
            <a:stretch/>
          </p:blipFill>
          <p:spPr>
            <a:xfrm>
              <a:off x="7622171" y="2349338"/>
              <a:ext cx="2055820" cy="205582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24" name="Afbeelding 25">
              <a:extLst>
                <a:ext uri="{FF2B5EF4-FFF2-40B4-BE49-F238E27FC236}">
                  <a16:creationId xmlns:a16="http://schemas.microsoft.com/office/drawing/2014/main" id="{49D8FFC5-A676-27DF-F02B-0EFFA77D18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631" r="18631"/>
            <a:stretch/>
          </p:blipFill>
          <p:spPr>
            <a:xfrm>
              <a:off x="5265802" y="2338857"/>
              <a:ext cx="2055820" cy="205582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
          <p:nvSpPr>
            <p:cNvPr id="25" name="Rechthoek 30">
              <a:extLst>
                <a:ext uri="{FF2B5EF4-FFF2-40B4-BE49-F238E27FC236}">
                  <a16:creationId xmlns:a16="http://schemas.microsoft.com/office/drawing/2014/main" id="{4919EC42-D595-0BD8-F2B4-9F2950EC642C}"/>
                </a:ext>
              </a:extLst>
            </p:cNvPr>
            <p:cNvSpPr/>
            <p:nvPr/>
          </p:nvSpPr>
          <p:spPr>
            <a:xfrm>
              <a:off x="214613" y="4627336"/>
              <a:ext cx="11887591" cy="2192379"/>
            </a:xfrm>
            <a:prstGeom prst="rect">
              <a:avLst/>
            </a:prstGeom>
            <a:noFill/>
            <a:ln>
              <a:solidFill>
                <a:srgbClr val="5A836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Afbeelding 31">
              <a:extLst>
                <a:ext uri="{FF2B5EF4-FFF2-40B4-BE49-F238E27FC236}">
                  <a16:creationId xmlns:a16="http://schemas.microsoft.com/office/drawing/2014/main" id="{29222153-3FC0-E965-E6D3-5ABB553C2F26}"/>
                </a:ext>
              </a:extLst>
            </p:cNvPr>
            <p:cNvPicPr/>
            <p:nvPr/>
          </p:nvPicPr>
          <p:blipFill rotWithShape="1">
            <a:blip r:embed="rId10">
              <a:extLst>
                <a:ext uri="{28A0092B-C50C-407E-A947-70E740481C1C}">
                  <a14:useLocalDpi xmlns:a14="http://schemas.microsoft.com/office/drawing/2010/main" val="0"/>
                </a:ext>
              </a:extLst>
            </a:blip>
            <a:srcRect t="2537" b="2537"/>
            <a:stretch/>
          </p:blipFill>
          <p:spPr>
            <a:xfrm>
              <a:off x="2949445" y="4654900"/>
              <a:ext cx="2055820" cy="205581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27" name="Afbeelding 33">
              <a:extLst>
                <a:ext uri="{FF2B5EF4-FFF2-40B4-BE49-F238E27FC236}">
                  <a16:creationId xmlns:a16="http://schemas.microsoft.com/office/drawing/2014/main" id="{99BBBDE8-060A-4A72-FE80-5B9243FFF921}"/>
                </a:ext>
              </a:extLst>
            </p:cNvPr>
            <p:cNvPicPr/>
            <p:nvPr/>
          </p:nvPicPr>
          <p:blipFill rotWithShape="1">
            <a:blip r:embed="rId11" cstate="print">
              <a:extLst>
                <a:ext uri="{28A0092B-C50C-407E-A947-70E740481C1C}">
                  <a14:useLocalDpi xmlns:a14="http://schemas.microsoft.com/office/drawing/2010/main" val="0"/>
                </a:ext>
              </a:extLst>
            </a:blip>
            <a:srcRect l="33750" r="33750"/>
            <a:stretch/>
          </p:blipFill>
          <p:spPr>
            <a:xfrm>
              <a:off x="5238434" y="4704772"/>
              <a:ext cx="2055820" cy="205581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28" name="Afbeelding 34">
              <a:extLst>
                <a:ext uri="{FF2B5EF4-FFF2-40B4-BE49-F238E27FC236}">
                  <a16:creationId xmlns:a16="http://schemas.microsoft.com/office/drawing/2014/main" id="{B4BA7CCE-6DE5-B194-736F-C07818E5CD11}"/>
                </a:ext>
              </a:extLst>
            </p:cNvPr>
            <p:cNvPicPr>
              <a:picLocks noChangeAspect="1"/>
            </p:cNvPicPr>
            <p:nvPr/>
          </p:nvPicPr>
          <p:blipFill rotWithShape="1">
            <a:blip r:embed="rId12">
              <a:extLst>
                <a:ext uri="{28A0092B-C50C-407E-A947-70E740481C1C}">
                  <a14:useLocalDpi xmlns:a14="http://schemas.microsoft.com/office/drawing/2010/main" val="0"/>
                </a:ext>
              </a:extLst>
            </a:blip>
            <a:srcRect l="24771" r="24771"/>
            <a:stretch/>
          </p:blipFill>
          <p:spPr>
            <a:xfrm>
              <a:off x="9924608" y="4700983"/>
              <a:ext cx="2055820" cy="205582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29" name="Afbeelding 35">
              <a:extLst>
                <a:ext uri="{FF2B5EF4-FFF2-40B4-BE49-F238E27FC236}">
                  <a16:creationId xmlns:a16="http://schemas.microsoft.com/office/drawing/2014/main" id="{49770418-8499-B0FA-E91F-A2BD8A28B47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1208" r="21208"/>
            <a:stretch/>
          </p:blipFill>
          <p:spPr>
            <a:xfrm>
              <a:off x="7579434" y="4712049"/>
              <a:ext cx="2055820" cy="205582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
          <p:nvSpPr>
            <p:cNvPr id="30" name="Tekstvak 8">
              <a:extLst>
                <a:ext uri="{FF2B5EF4-FFF2-40B4-BE49-F238E27FC236}">
                  <a16:creationId xmlns:a16="http://schemas.microsoft.com/office/drawing/2014/main" id="{E46EAC14-04F0-73BF-2472-AF7D66B572DD}"/>
                </a:ext>
              </a:extLst>
            </p:cNvPr>
            <p:cNvSpPr txBox="1"/>
            <p:nvPr/>
          </p:nvSpPr>
          <p:spPr>
            <a:xfrm>
              <a:off x="7469330" y="1682176"/>
              <a:ext cx="2276474" cy="523220"/>
            </a:xfrm>
            <a:prstGeom prst="rect">
              <a:avLst/>
            </a:prstGeom>
            <a:solidFill>
              <a:srgbClr val="83CAC0"/>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b. Iconisch landelijk gebied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i="1" dirty="0">
                  <a:solidFill>
                    <a:prstClr val="black"/>
                  </a:solidFill>
                  <a:latin typeface="Calibri" panose="020F0502020204030204"/>
                  <a:cs typeface="Calibri"/>
                </a:rPr>
                <a:t>Overgangsgebieden</a:t>
              </a:r>
              <a:endParaRPr kumimoji="0" lang="nl-NL" sz="10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31" name="Tekstvak 8">
              <a:extLst>
                <a:ext uri="{FF2B5EF4-FFF2-40B4-BE49-F238E27FC236}">
                  <a16:creationId xmlns:a16="http://schemas.microsoft.com/office/drawing/2014/main" id="{077AF57A-DB8D-6832-9DDB-38D343AF4B50}"/>
                </a:ext>
              </a:extLst>
            </p:cNvPr>
            <p:cNvSpPr txBox="1"/>
            <p:nvPr/>
          </p:nvSpPr>
          <p:spPr>
            <a:xfrm>
              <a:off x="5126180" y="1682175"/>
              <a:ext cx="2276474" cy="506491"/>
            </a:xfrm>
            <a:prstGeom prst="rect">
              <a:avLst/>
            </a:prstGeom>
            <a:solidFill>
              <a:srgbClr val="83CAC0"/>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marR="0" lvl="0" indent="-228600" algn="ctr" defTabSz="914400" rtl="0" eaLnBrk="1" fontAlgn="auto" latinLnBrk="0" hangingPunct="1">
                <a:lnSpc>
                  <a:spcPct val="100000"/>
                </a:lnSpc>
                <a:spcBef>
                  <a:spcPts val="0"/>
                </a:spcBef>
                <a:spcAft>
                  <a:spcPts val="0"/>
                </a:spcAft>
                <a:buClrTx/>
                <a:buSzTx/>
                <a:buFontTx/>
                <a:buAutoNum type="alphaLcPeriod"/>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Natuur en landbouw verweven</a:t>
              </a:r>
            </a:p>
            <a:p>
              <a:pPr marR="0" lvl="0" algn="ctr" defTabSz="914400" rtl="0" eaLnBrk="1" fontAlgn="auto" latinLnBrk="0" hangingPunct="1">
                <a:lnSpc>
                  <a:spcPct val="100000"/>
                </a:lnSpc>
                <a:spcBef>
                  <a:spcPts val="0"/>
                </a:spcBef>
                <a:spcAft>
                  <a:spcPts val="0"/>
                </a:spcAft>
                <a:buClrTx/>
                <a:buSzTx/>
                <a:tabLst/>
                <a:defRPr/>
              </a:pPr>
              <a:r>
                <a:rPr lang="nl-NL" sz="1000" i="1" dirty="0">
                  <a:solidFill>
                    <a:prstClr val="black"/>
                  </a:solidFill>
                  <a:latin typeface="Calibri" panose="020F0502020204030204"/>
                </a:rPr>
                <a:t>Groenblauwe </a:t>
              </a:r>
              <a:r>
                <a:rPr lang="nl-NL" sz="1000" i="1" dirty="0" err="1">
                  <a:solidFill>
                    <a:prstClr val="black"/>
                  </a:solidFill>
                  <a:latin typeface="Calibri" panose="020F0502020204030204"/>
                </a:rPr>
                <a:t>dooradering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kstvak 10">
              <a:extLst>
                <a:ext uri="{FF2B5EF4-FFF2-40B4-BE49-F238E27FC236}">
                  <a16:creationId xmlns:a16="http://schemas.microsoft.com/office/drawing/2014/main" id="{84216BF6-44EB-4F23-E03C-1BB45A798A3C}"/>
                </a:ext>
              </a:extLst>
            </p:cNvPr>
            <p:cNvSpPr txBox="1"/>
            <p:nvPr/>
          </p:nvSpPr>
          <p:spPr>
            <a:xfrm>
              <a:off x="9809693" y="4030763"/>
              <a:ext cx="2263565" cy="506491"/>
            </a:xfrm>
            <a:prstGeom prst="rect">
              <a:avLst/>
            </a:prstGeom>
            <a:solidFill>
              <a:srgbClr val="83CAC0"/>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c. Circulaire werklocaties in steden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33" name="Tekstvak 8">
              <a:extLst>
                <a:ext uri="{FF2B5EF4-FFF2-40B4-BE49-F238E27FC236}">
                  <a16:creationId xmlns:a16="http://schemas.microsoft.com/office/drawing/2014/main" id="{56ACE716-035F-C44A-3916-D201F4BDC2DE}"/>
                </a:ext>
              </a:extLst>
            </p:cNvPr>
            <p:cNvSpPr txBox="1"/>
            <p:nvPr/>
          </p:nvSpPr>
          <p:spPr>
            <a:xfrm>
              <a:off x="7478855" y="4025325"/>
              <a:ext cx="2276474" cy="523220"/>
            </a:xfrm>
            <a:prstGeom prst="rect">
              <a:avLst/>
            </a:prstGeom>
            <a:solidFill>
              <a:srgbClr val="83CAC0"/>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b. Energienetwerken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34" name="Tekstvak 8">
              <a:extLst>
                <a:ext uri="{FF2B5EF4-FFF2-40B4-BE49-F238E27FC236}">
                  <a16:creationId xmlns:a16="http://schemas.microsoft.com/office/drawing/2014/main" id="{EC1AD606-80F8-E229-071E-01770CA3BECD}"/>
                </a:ext>
              </a:extLst>
            </p:cNvPr>
            <p:cNvSpPr txBox="1"/>
            <p:nvPr/>
          </p:nvSpPr>
          <p:spPr>
            <a:xfrm>
              <a:off x="5135705" y="4025325"/>
              <a:ext cx="2276474" cy="523220"/>
            </a:xfrm>
            <a:prstGeom prst="rect">
              <a:avLst/>
            </a:prstGeom>
            <a:solidFill>
              <a:srgbClr val="83CAC0"/>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a. Clusters van grootschalige bedrijventerreinen</a:t>
              </a:r>
              <a:endPar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35" name="Tekstvak 10">
              <a:extLst>
                <a:ext uri="{FF2B5EF4-FFF2-40B4-BE49-F238E27FC236}">
                  <a16:creationId xmlns:a16="http://schemas.microsoft.com/office/drawing/2014/main" id="{4B87487A-99D7-3330-0822-86BDE427F536}"/>
                </a:ext>
              </a:extLst>
            </p:cNvPr>
            <p:cNvSpPr txBox="1"/>
            <p:nvPr/>
          </p:nvSpPr>
          <p:spPr>
            <a:xfrm>
              <a:off x="9771593" y="6307239"/>
              <a:ext cx="2263565" cy="506491"/>
            </a:xfrm>
            <a:prstGeom prst="rect">
              <a:avLst/>
            </a:prstGeom>
            <a:solidFill>
              <a:srgbClr val="83CAC0"/>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c. </a:t>
              </a:r>
              <a:r>
                <a:rPr lang="nl-NL" sz="1000" dirty="0">
                  <a:solidFill>
                    <a:prstClr val="black"/>
                  </a:solidFill>
                  <a:latin typeface="Calibri" panose="020F0502020204030204"/>
                </a:rPr>
                <a:t>S</a:t>
              </a:r>
              <a:r>
                <a:rPr kumimoji="0" lang="nl-NL" sz="1000" b="0" i="0" u="none" strike="noStrike" kern="1200" cap="none" spc="0" normalizeH="0" baseline="0" noProof="0" dirty="0" err="1">
                  <a:ln>
                    <a:noFill/>
                  </a:ln>
                  <a:solidFill>
                    <a:prstClr val="black"/>
                  </a:solidFill>
                  <a:effectLst/>
                  <a:uLnTx/>
                  <a:uFillTx/>
                  <a:latin typeface="Calibri" panose="020F0502020204030204"/>
                  <a:ea typeface="+mn-ea"/>
                  <a:cs typeface="+mn-cs"/>
                </a:rPr>
                <a:t>tedelijke</a:t>
              </a: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 knooppunten als aanjager van ontwikkeling</a:t>
              </a:r>
            </a:p>
          </p:txBody>
        </p:sp>
        <p:sp>
          <p:nvSpPr>
            <p:cNvPr id="36" name="Tekstvak 8">
              <a:extLst>
                <a:ext uri="{FF2B5EF4-FFF2-40B4-BE49-F238E27FC236}">
                  <a16:creationId xmlns:a16="http://schemas.microsoft.com/office/drawing/2014/main" id="{75E0F692-F863-3EF2-164E-8FD0B2ED2910}"/>
                </a:ext>
              </a:extLst>
            </p:cNvPr>
            <p:cNvSpPr txBox="1"/>
            <p:nvPr/>
          </p:nvSpPr>
          <p:spPr>
            <a:xfrm>
              <a:off x="7440755" y="6301800"/>
              <a:ext cx="2276474" cy="506491"/>
            </a:xfrm>
            <a:prstGeom prst="rect">
              <a:avLst/>
            </a:prstGeom>
            <a:solidFill>
              <a:srgbClr val="83CAC0"/>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b. Naoorlogse woonwijken van de toekomst</a:t>
              </a:r>
            </a:p>
          </p:txBody>
        </p:sp>
        <p:sp>
          <p:nvSpPr>
            <p:cNvPr id="37" name="Tekstvak 8">
              <a:extLst>
                <a:ext uri="{FF2B5EF4-FFF2-40B4-BE49-F238E27FC236}">
                  <a16:creationId xmlns:a16="http://schemas.microsoft.com/office/drawing/2014/main" id="{46D90B2C-520F-0CBA-B1FB-E434F2158137}"/>
                </a:ext>
              </a:extLst>
            </p:cNvPr>
            <p:cNvSpPr txBox="1"/>
            <p:nvPr/>
          </p:nvSpPr>
          <p:spPr>
            <a:xfrm>
              <a:off x="5097605" y="6301800"/>
              <a:ext cx="2276474" cy="523220"/>
            </a:xfrm>
            <a:prstGeom prst="rect">
              <a:avLst/>
            </a:prstGeom>
            <a:solidFill>
              <a:srgbClr val="83CAC0"/>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a. Groen en gezond leven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in de stad</a:t>
              </a:r>
              <a:endPar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38" name="Ovaal 37">
              <a:extLst>
                <a:ext uri="{FF2B5EF4-FFF2-40B4-BE49-F238E27FC236}">
                  <a16:creationId xmlns:a16="http://schemas.microsoft.com/office/drawing/2014/main" id="{CBF86B29-EB76-6976-4BA7-5FFDB2D01F04}"/>
                </a:ext>
              </a:extLst>
            </p:cNvPr>
            <p:cNvSpPr/>
            <p:nvPr/>
          </p:nvSpPr>
          <p:spPr>
            <a:xfrm>
              <a:off x="76200" y="3014485"/>
              <a:ext cx="728651" cy="756700"/>
            </a:xfrm>
            <a:prstGeom prst="ellipse">
              <a:avLst/>
            </a:prstGeom>
            <a:solidFill>
              <a:srgbClr val="83CAC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9" name="Ovaal 38">
              <a:extLst>
                <a:ext uri="{FF2B5EF4-FFF2-40B4-BE49-F238E27FC236}">
                  <a16:creationId xmlns:a16="http://schemas.microsoft.com/office/drawing/2014/main" id="{7B8B0B58-6579-DEDA-C48B-0C027FEC9A75}"/>
                </a:ext>
              </a:extLst>
            </p:cNvPr>
            <p:cNvSpPr/>
            <p:nvPr/>
          </p:nvSpPr>
          <p:spPr>
            <a:xfrm>
              <a:off x="76199" y="5273432"/>
              <a:ext cx="728651" cy="756700"/>
            </a:xfrm>
            <a:prstGeom prst="ellipse">
              <a:avLst/>
            </a:prstGeom>
            <a:solidFill>
              <a:srgbClr val="83CAC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7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spTree>
    <p:extLst>
      <p:ext uri="{BB962C8B-B14F-4D97-AF65-F5344CB8AC3E}">
        <p14:creationId xmlns:p14="http://schemas.microsoft.com/office/powerpoint/2010/main" val="21713909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CC6AE-A907-CE8A-4374-5A82439B4BFD}"/>
              </a:ext>
            </a:extLst>
          </p:cNvPr>
          <p:cNvSpPr>
            <a:spLocks noGrp="1"/>
          </p:cNvSpPr>
          <p:nvPr>
            <p:ph type="title"/>
          </p:nvPr>
        </p:nvSpPr>
        <p:spPr>
          <a:xfrm>
            <a:off x="1461778" y="160377"/>
            <a:ext cx="9000002" cy="673519"/>
          </a:xfrm>
        </p:spPr>
        <p:txBody>
          <a:bodyPr>
            <a:normAutofit/>
          </a:bodyPr>
          <a:lstStyle/>
          <a:p>
            <a:r>
              <a:rPr lang="nl-NL" sz="4000" kern="1200" dirty="0">
                <a:solidFill>
                  <a:schemeClr val="accent2">
                    <a:lumMod val="40000"/>
                    <a:lumOff val="60000"/>
                  </a:schemeClr>
                </a:solidFill>
                <a:latin typeface="RijksoverheidSansHeadingTT" panose="020B0503040202060203" pitchFamily="34" charset="0"/>
                <a:ea typeface="+mj-ea"/>
                <a:cs typeface="Biome"/>
              </a:rPr>
              <a:t>Aanpak: kenmerken handreikingen</a:t>
            </a:r>
          </a:p>
        </p:txBody>
      </p:sp>
      <p:sp>
        <p:nvSpPr>
          <p:cNvPr id="3" name="Tekstvak 2">
            <a:extLst>
              <a:ext uri="{FF2B5EF4-FFF2-40B4-BE49-F238E27FC236}">
                <a16:creationId xmlns:a16="http://schemas.microsoft.com/office/drawing/2014/main" id="{9C155DBD-C438-194C-1E6E-E32F7480927F}"/>
              </a:ext>
            </a:extLst>
          </p:cNvPr>
          <p:cNvSpPr txBox="1"/>
          <p:nvPr/>
        </p:nvSpPr>
        <p:spPr>
          <a:xfrm>
            <a:off x="1461778" y="956080"/>
            <a:ext cx="11431170" cy="49458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lang="nl-NL" sz="2000" b="1" kern="1200" dirty="0">
              <a:solidFill>
                <a:srgbClr val="231F20"/>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Wél vanuit NOVI principes</a:t>
            </a:r>
            <a:r>
              <a:rPr lang="nl-NL" sz="2000" kern="1200" dirty="0">
                <a:solidFill>
                  <a:schemeClr val="accent2">
                    <a:lumMod val="40000"/>
                    <a:lumOff val="60000"/>
                  </a:schemeClr>
                </a:solidFill>
                <a:latin typeface="RijksoverheidSansHeadingTT" panose="020B0503040202060203" pitchFamily="34" charset="0"/>
              </a:rPr>
              <a:t>,</a:t>
            </a:r>
            <a:r>
              <a:rPr lang="nl-NL" sz="2000" b="1" kern="1200" dirty="0">
                <a:solidFill>
                  <a:schemeClr val="accent2">
                    <a:lumMod val="40000"/>
                    <a:lumOff val="60000"/>
                  </a:schemeClr>
                </a:solidFill>
                <a:latin typeface="RijksoverheidSansHeadingTT" panose="020B0503040202060203" pitchFamily="34" charset="0"/>
              </a:rPr>
              <a:t> </a:t>
            </a:r>
            <a:r>
              <a:rPr lang="nl-NL" sz="2000" kern="1200" dirty="0">
                <a:solidFill>
                  <a:schemeClr val="accent2">
                    <a:lumMod val="40000"/>
                    <a:lumOff val="60000"/>
                  </a:schemeClr>
                </a:solidFill>
                <a:latin typeface="RijksoverheidSansHeadingTT" panose="020B0503040202060203" pitchFamily="34" charset="0"/>
              </a:rPr>
              <a:t>meervoudig ruimtegebruik, kwaliteiten gebied centraal, niet afwentelen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Niet losgezongen </a:t>
            </a:r>
            <a:r>
              <a:rPr lang="nl-NL" sz="2000" kern="1200" dirty="0">
                <a:solidFill>
                  <a:schemeClr val="accent2">
                    <a:lumMod val="40000"/>
                    <a:lumOff val="60000"/>
                  </a:schemeClr>
                </a:solidFill>
                <a:latin typeface="RijksoverheidSansHeadingTT" panose="020B0503040202060203" pitchFamily="34" charset="0"/>
              </a:rPr>
              <a:t>van bestaand en toekomstig ruimtelijk Rijksbeleid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nl-NL" sz="2000" kern="1200" dirty="0">
              <a:solidFill>
                <a:schemeClr val="accent2">
                  <a:lumMod val="40000"/>
                  <a:lumOff val="60000"/>
                </a:schemeClr>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Wél</a:t>
            </a:r>
            <a:r>
              <a:rPr lang="nl-NL" sz="2000" kern="1200" dirty="0">
                <a:solidFill>
                  <a:schemeClr val="accent2">
                    <a:lumMod val="40000"/>
                    <a:lumOff val="60000"/>
                  </a:schemeClr>
                </a:solidFill>
                <a:latin typeface="RijksoverheidSansHeadingTT" panose="020B0503040202060203" pitchFamily="34" charset="0"/>
              </a:rPr>
              <a:t> </a:t>
            </a:r>
            <a:r>
              <a:rPr lang="nl-NL" sz="2000" b="1" kern="1200" dirty="0">
                <a:solidFill>
                  <a:schemeClr val="accent2">
                    <a:lumMod val="40000"/>
                    <a:lumOff val="60000"/>
                  </a:schemeClr>
                </a:solidFill>
                <a:latin typeface="RijksoverheidSansHeadingTT" panose="020B0503040202060203" pitchFamily="34" charset="0"/>
              </a:rPr>
              <a:t>inspiratievol materiaal</a:t>
            </a:r>
            <a:r>
              <a:rPr lang="nl-NL" sz="2000" kern="1200" dirty="0">
                <a:solidFill>
                  <a:schemeClr val="accent2">
                    <a:lumMod val="40000"/>
                    <a:lumOff val="60000"/>
                  </a:schemeClr>
                </a:solidFill>
                <a:latin typeface="RijksoverheidSansHeadingTT" panose="020B0503040202060203" pitchFamily="34" charset="0"/>
              </a:rPr>
              <a:t>,</a:t>
            </a:r>
            <a:r>
              <a:rPr lang="nl-NL" sz="2000" b="1" kern="1200" dirty="0">
                <a:solidFill>
                  <a:schemeClr val="accent2">
                    <a:lumMod val="40000"/>
                    <a:lumOff val="60000"/>
                  </a:schemeClr>
                </a:solidFill>
                <a:latin typeface="RijksoverheidSansHeadingTT" panose="020B0503040202060203" pitchFamily="34" charset="0"/>
              </a:rPr>
              <a:t> </a:t>
            </a:r>
            <a:r>
              <a:rPr lang="nl-NL" sz="2000" kern="1200" dirty="0">
                <a:solidFill>
                  <a:schemeClr val="accent2">
                    <a:lumMod val="40000"/>
                    <a:lumOff val="60000"/>
                  </a:schemeClr>
                </a:solidFill>
                <a:latin typeface="RijksoverheidSansHeadingTT" panose="020B0503040202060203" pitchFamily="34" charset="0"/>
              </a:rPr>
              <a:t>om bij te dragen aan concreet perspectief voor ruimtelijke ontwikkeling</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Geen blauwdrukken</a:t>
            </a:r>
            <a:r>
              <a:rPr lang="nl-NL" sz="2000" kern="1200" dirty="0">
                <a:solidFill>
                  <a:schemeClr val="accent2">
                    <a:lumMod val="40000"/>
                    <a:lumOff val="60000"/>
                  </a:schemeClr>
                </a:solidFill>
                <a:latin typeface="RijksoverheidSansHeadingTT" panose="020B0503040202060203" pitchFamily="34" charset="0"/>
              </a:rPr>
              <a:t>, of pasklare antwoorden op lokale inrichtingsopgaven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nl-NL" sz="2000" kern="1200" dirty="0">
              <a:solidFill>
                <a:schemeClr val="accent2">
                  <a:lumMod val="40000"/>
                  <a:lumOff val="60000"/>
                </a:schemeClr>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Wel vóór en dóór gebieden ontwikkeld</a:t>
            </a:r>
            <a:r>
              <a:rPr lang="nl-NL" sz="2000" kern="1200" dirty="0">
                <a:solidFill>
                  <a:schemeClr val="accent2">
                    <a:lumMod val="40000"/>
                    <a:lumOff val="60000"/>
                  </a:schemeClr>
                </a:solidFill>
                <a:latin typeface="RijksoverheidSansHeadingTT" panose="020B0503040202060203" pitchFamily="34" charset="0"/>
              </a:rPr>
              <a:t>, die al voorop lopen met hun gebiedsgerichte aanpak</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Niet</a:t>
            </a:r>
            <a:r>
              <a:rPr lang="nl-NL" sz="2000" kern="1200" dirty="0">
                <a:solidFill>
                  <a:schemeClr val="accent2">
                    <a:lumMod val="40000"/>
                    <a:lumOff val="60000"/>
                  </a:schemeClr>
                </a:solidFill>
                <a:latin typeface="RijksoverheidSansHeadingTT" panose="020B0503040202060203" pitchFamily="34" charset="0"/>
              </a:rPr>
              <a:t> bedacht door </a:t>
            </a:r>
            <a:r>
              <a:rPr lang="nl-NL" sz="2000" b="1" kern="1200" dirty="0">
                <a:solidFill>
                  <a:schemeClr val="accent2">
                    <a:lumMod val="40000"/>
                    <a:lumOff val="60000"/>
                  </a:schemeClr>
                </a:solidFill>
                <a:latin typeface="RijksoverheidSansHeadingTT" panose="020B0503040202060203" pitchFamily="34" charset="0"/>
              </a:rPr>
              <a:t>Haagse ambtenaren </a:t>
            </a:r>
            <a:r>
              <a:rPr lang="nl-NL" sz="2000" kern="1200" dirty="0">
                <a:solidFill>
                  <a:schemeClr val="accent2">
                    <a:lumMod val="40000"/>
                    <a:lumOff val="60000"/>
                  </a:schemeClr>
                </a:solidFill>
                <a:latin typeface="RijksoverheidSansHeadingTT" panose="020B0503040202060203" pitchFamily="34" charset="0"/>
              </a:rPr>
              <a:t>vanachter hun bureau</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nl-NL" sz="2000" kern="1200" dirty="0">
              <a:solidFill>
                <a:schemeClr val="accent2">
                  <a:lumMod val="40000"/>
                  <a:lumOff val="60000"/>
                </a:schemeClr>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Wél voor provincies, gemeenten, gebiedscoöperaties</a:t>
            </a:r>
            <a:r>
              <a:rPr lang="nl-NL" sz="2000" kern="1200" dirty="0">
                <a:solidFill>
                  <a:schemeClr val="accent2">
                    <a:lumMod val="40000"/>
                    <a:lumOff val="60000"/>
                  </a:schemeClr>
                </a:solidFill>
                <a:latin typeface="RijksoverheidSansHeadingTT" panose="020B0503040202060203" pitchFamily="34" charset="0"/>
              </a:rPr>
              <a:t>,</a:t>
            </a:r>
            <a:r>
              <a:rPr lang="nl-NL" sz="2000" b="1" kern="1200" dirty="0">
                <a:solidFill>
                  <a:schemeClr val="accent2">
                    <a:lumMod val="40000"/>
                    <a:lumOff val="60000"/>
                  </a:schemeClr>
                </a:solidFill>
                <a:latin typeface="RijksoverheidSansHeadingTT" panose="020B0503040202060203" pitchFamily="34" charset="0"/>
              </a:rPr>
              <a:t> </a:t>
            </a:r>
            <a:r>
              <a:rPr lang="nl-NL" sz="2000" kern="1200" dirty="0">
                <a:solidFill>
                  <a:schemeClr val="accent2">
                    <a:lumMod val="40000"/>
                    <a:lumOff val="60000"/>
                  </a:schemeClr>
                </a:solidFill>
                <a:latin typeface="RijksoverheidSansHeadingTT" panose="020B0503040202060203" pitchFamily="34" charset="0"/>
              </a:rPr>
              <a:t>die regie voeren over gebiedsprocessen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Niet</a:t>
            </a:r>
            <a:r>
              <a:rPr lang="nl-NL" sz="2000" kern="1200" dirty="0">
                <a:solidFill>
                  <a:schemeClr val="accent2">
                    <a:lumMod val="40000"/>
                    <a:lumOff val="60000"/>
                  </a:schemeClr>
                </a:solidFill>
                <a:latin typeface="RijksoverheidSansHeadingTT" panose="020B0503040202060203" pitchFamily="34" charset="0"/>
              </a:rPr>
              <a:t> bedoeld voor </a:t>
            </a:r>
            <a:r>
              <a:rPr lang="nl-NL" sz="2000" b="1" kern="1200" dirty="0">
                <a:solidFill>
                  <a:schemeClr val="accent2">
                    <a:lumMod val="40000"/>
                    <a:lumOff val="60000"/>
                  </a:schemeClr>
                </a:solidFill>
                <a:latin typeface="RijksoverheidSansHeadingTT" panose="020B0503040202060203" pitchFamily="34" charset="0"/>
              </a:rPr>
              <a:t>individuele grondeigenaren </a:t>
            </a:r>
            <a:r>
              <a:rPr lang="nl-NL" sz="2000" kern="1200" dirty="0">
                <a:solidFill>
                  <a:schemeClr val="accent2">
                    <a:lumMod val="40000"/>
                    <a:lumOff val="60000"/>
                  </a:schemeClr>
                </a:solidFill>
                <a:latin typeface="RijksoverheidSansHeadingTT" panose="020B0503040202060203" pitchFamily="34" charset="0"/>
              </a:rPr>
              <a:t>om hun bedrijfsexploitatie op te baseren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nl-NL" sz="2000" kern="1200" dirty="0">
              <a:solidFill>
                <a:schemeClr val="accent2">
                  <a:lumMod val="40000"/>
                  <a:lumOff val="60000"/>
                </a:schemeClr>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Wél bedoeld voor nieuwe (stedelijke) landschappen</a:t>
            </a:r>
            <a:r>
              <a:rPr lang="nl-NL" sz="2000" kern="1200" dirty="0">
                <a:solidFill>
                  <a:schemeClr val="accent2">
                    <a:lumMod val="40000"/>
                    <a:lumOff val="60000"/>
                  </a:schemeClr>
                </a:solidFill>
                <a:latin typeface="RijksoverheidSansHeadingTT" panose="020B0503040202060203" pitchFamily="34" charset="0"/>
              </a:rPr>
              <a:t>, met respect voor bestaande kwaliteiten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2000" b="1" kern="1200" dirty="0">
                <a:solidFill>
                  <a:schemeClr val="accent2">
                    <a:lumMod val="40000"/>
                    <a:lumOff val="60000"/>
                  </a:schemeClr>
                </a:solidFill>
                <a:latin typeface="RijksoverheidSansHeadingTT" panose="020B0503040202060203" pitchFamily="34" charset="0"/>
              </a:rPr>
              <a:t>Niet</a:t>
            </a:r>
            <a:r>
              <a:rPr lang="nl-NL" sz="2000" kern="1200" dirty="0">
                <a:solidFill>
                  <a:schemeClr val="accent2">
                    <a:lumMod val="40000"/>
                    <a:lumOff val="60000"/>
                  </a:schemeClr>
                </a:solidFill>
                <a:latin typeface="RijksoverheidSansHeadingTT" panose="020B0503040202060203" pitchFamily="34" charset="0"/>
              </a:rPr>
              <a:t> bedoeld voor </a:t>
            </a:r>
            <a:r>
              <a:rPr lang="nl-NL" sz="2000" b="1" kern="1200" dirty="0">
                <a:solidFill>
                  <a:schemeClr val="accent2">
                    <a:lumMod val="40000"/>
                    <a:lumOff val="60000"/>
                  </a:schemeClr>
                </a:solidFill>
                <a:latin typeface="RijksoverheidSansHeadingTT" panose="020B0503040202060203" pitchFamily="34" charset="0"/>
              </a:rPr>
              <a:t>teruggaan</a:t>
            </a:r>
            <a:r>
              <a:rPr lang="nl-NL" sz="2000" kern="1200" dirty="0">
                <a:solidFill>
                  <a:schemeClr val="accent2">
                    <a:lumMod val="40000"/>
                    <a:lumOff val="60000"/>
                  </a:schemeClr>
                </a:solidFill>
                <a:latin typeface="RijksoverheidSansHeadingTT" panose="020B0503040202060203" pitchFamily="34" charset="0"/>
              </a:rPr>
              <a:t> naar ruimtelijke inrichting van vroeger</a:t>
            </a:r>
          </a:p>
          <a:p>
            <a:pPr marR="0" algn="l" defTabSz="914400" rtl="0" fontAlgn="auto" latinLnBrk="0" hangingPunct="0">
              <a:lnSpc>
                <a:spcPct val="100000"/>
              </a:lnSpc>
              <a:spcBef>
                <a:spcPts val="0"/>
              </a:spcBef>
              <a:spcAft>
                <a:spcPts val="0"/>
              </a:spcAft>
              <a:buClrTx/>
              <a:buSzTx/>
              <a:tabLst/>
            </a:pPr>
            <a:endParaRPr lang="nl-NL" sz="1539" kern="1200" dirty="0">
              <a:solidFill>
                <a:srgbClr val="231F20"/>
              </a:solidFill>
              <a:latin typeface="RijksoverheidSansHeadingTT" panose="020B0503040202060203" pitchFamily="34" charset="0"/>
            </a:endParaRPr>
          </a:p>
        </p:txBody>
      </p:sp>
    </p:spTree>
    <p:extLst>
      <p:ext uri="{BB962C8B-B14F-4D97-AF65-F5344CB8AC3E}">
        <p14:creationId xmlns:p14="http://schemas.microsoft.com/office/powerpoint/2010/main" val="42374871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2E65BC1-03CD-B689-18E9-D03F8E465A3F}"/>
              </a:ext>
            </a:extLst>
          </p:cNvPr>
          <p:cNvPicPr>
            <a:picLocks noChangeAspect="1"/>
          </p:cNvPicPr>
          <p:nvPr/>
        </p:nvPicPr>
        <p:blipFill rotWithShape="1">
          <a:blip r:embed="rId3"/>
          <a:srcRect l="35354" t="36420" r="37303" b="5517"/>
          <a:stretch/>
        </p:blipFill>
        <p:spPr>
          <a:xfrm>
            <a:off x="6375400" y="0"/>
            <a:ext cx="5816600" cy="6858000"/>
          </a:xfrm>
          <a:prstGeom prst="rect">
            <a:avLst/>
          </a:prstGeom>
        </p:spPr>
      </p:pic>
      <p:sp>
        <p:nvSpPr>
          <p:cNvPr id="2" name="Rechthoek 1">
            <a:extLst>
              <a:ext uri="{FF2B5EF4-FFF2-40B4-BE49-F238E27FC236}">
                <a16:creationId xmlns:a16="http://schemas.microsoft.com/office/drawing/2014/main" id="{376F2D54-1E42-BCE4-14A3-A1FEB1B3C0C1}"/>
              </a:ext>
            </a:extLst>
          </p:cNvPr>
          <p:cNvSpPr/>
          <p:nvPr/>
        </p:nvSpPr>
        <p:spPr>
          <a:xfrm>
            <a:off x="6324356" y="0"/>
            <a:ext cx="5867643" cy="6858000"/>
          </a:xfrm>
          <a:prstGeom prst="rect">
            <a:avLst/>
          </a:prstGeom>
          <a:solidFill>
            <a:schemeClr val="accent1">
              <a:hueOff val="-9771429"/>
              <a:satOff val="-43750"/>
              <a:lumOff val="6274"/>
              <a:alpha val="45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6" name="Titel 5">
            <a:extLst>
              <a:ext uri="{FF2B5EF4-FFF2-40B4-BE49-F238E27FC236}">
                <a16:creationId xmlns:a16="http://schemas.microsoft.com/office/drawing/2014/main" id="{342099E1-EA82-5F99-BD77-80D4ED507C1B}"/>
              </a:ext>
            </a:extLst>
          </p:cNvPr>
          <p:cNvSpPr>
            <a:spLocks noGrp="1"/>
          </p:cNvSpPr>
          <p:nvPr>
            <p:ph type="title"/>
          </p:nvPr>
        </p:nvSpPr>
        <p:spPr/>
        <p:txBody>
          <a:bodyPr/>
          <a:lstStyle/>
          <a:p>
            <a:endParaRPr lang="nl-NL"/>
          </a:p>
        </p:txBody>
      </p:sp>
      <p:sp>
        <p:nvSpPr>
          <p:cNvPr id="425" name="Tijdelijke aanduiding voor dianummer 3"/>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7" name="Ovaal 6">
            <a:extLst>
              <a:ext uri="{FF2B5EF4-FFF2-40B4-BE49-F238E27FC236}">
                <a16:creationId xmlns:a16="http://schemas.microsoft.com/office/drawing/2014/main" id="{6789C24C-2A73-ECBE-6B8E-6D16AF769C42}"/>
              </a:ext>
            </a:extLst>
          </p:cNvPr>
          <p:cNvSpPr/>
          <p:nvPr/>
        </p:nvSpPr>
        <p:spPr>
          <a:xfrm>
            <a:off x="10672485" y="3380543"/>
            <a:ext cx="214604" cy="228600"/>
          </a:xfrm>
          <a:prstGeom prst="ellipse">
            <a:avLst/>
          </a:prstGeom>
          <a:noFill/>
          <a:ln w="38100" cap="flat">
            <a:solidFill>
              <a:srgbClr val="0066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8" name="Ovaal 7">
            <a:extLst>
              <a:ext uri="{FF2B5EF4-FFF2-40B4-BE49-F238E27FC236}">
                <a16:creationId xmlns:a16="http://schemas.microsoft.com/office/drawing/2014/main" id="{6E79E1CE-F068-7E10-AC9A-73E266064C43}"/>
              </a:ext>
            </a:extLst>
          </p:cNvPr>
          <p:cNvSpPr/>
          <p:nvPr/>
        </p:nvSpPr>
        <p:spPr>
          <a:xfrm>
            <a:off x="9832037" y="4076700"/>
            <a:ext cx="214604" cy="228600"/>
          </a:xfrm>
          <a:prstGeom prst="ellipse">
            <a:avLst/>
          </a:prstGeom>
          <a:noFill/>
          <a:ln w="38100" cap="flat">
            <a:solidFill>
              <a:srgbClr val="0066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9" name="Ovaal 8">
            <a:extLst>
              <a:ext uri="{FF2B5EF4-FFF2-40B4-BE49-F238E27FC236}">
                <a16:creationId xmlns:a16="http://schemas.microsoft.com/office/drawing/2014/main" id="{A2551637-4DE4-EC23-FFAB-F882D1E53343}"/>
              </a:ext>
            </a:extLst>
          </p:cNvPr>
          <p:cNvSpPr/>
          <p:nvPr/>
        </p:nvSpPr>
        <p:spPr>
          <a:xfrm>
            <a:off x="9176398" y="4457700"/>
            <a:ext cx="214604" cy="228600"/>
          </a:xfrm>
          <a:prstGeom prst="ellipse">
            <a:avLst/>
          </a:prstGeom>
          <a:noFill/>
          <a:ln w="38100" cap="flat">
            <a:solidFill>
              <a:srgbClr val="0066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10" name="Ovaal 9">
            <a:extLst>
              <a:ext uri="{FF2B5EF4-FFF2-40B4-BE49-F238E27FC236}">
                <a16:creationId xmlns:a16="http://schemas.microsoft.com/office/drawing/2014/main" id="{44A8DFAD-5170-BA32-28B7-23BD08AF66B8}"/>
              </a:ext>
            </a:extLst>
          </p:cNvPr>
          <p:cNvSpPr/>
          <p:nvPr/>
        </p:nvSpPr>
        <p:spPr>
          <a:xfrm>
            <a:off x="10311924" y="3072414"/>
            <a:ext cx="214604" cy="228600"/>
          </a:xfrm>
          <a:prstGeom prst="ellipse">
            <a:avLst/>
          </a:prstGeom>
          <a:noFill/>
          <a:ln w="38100" cap="flat">
            <a:solidFill>
              <a:srgbClr val="0066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11" name="Ovaal 10">
            <a:extLst>
              <a:ext uri="{FF2B5EF4-FFF2-40B4-BE49-F238E27FC236}">
                <a16:creationId xmlns:a16="http://schemas.microsoft.com/office/drawing/2014/main" id="{F9EE9252-C398-82CA-5930-CFDB2793D325}"/>
              </a:ext>
            </a:extLst>
          </p:cNvPr>
          <p:cNvSpPr/>
          <p:nvPr/>
        </p:nvSpPr>
        <p:spPr>
          <a:xfrm>
            <a:off x="9426356" y="4148831"/>
            <a:ext cx="214604" cy="228600"/>
          </a:xfrm>
          <a:prstGeom prst="ellipse">
            <a:avLst/>
          </a:prstGeom>
          <a:noFill/>
          <a:ln w="38100" cap="flat">
            <a:solidFill>
              <a:srgbClr val="0066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12" name="Ovaal 11">
            <a:extLst>
              <a:ext uri="{FF2B5EF4-FFF2-40B4-BE49-F238E27FC236}">
                <a16:creationId xmlns:a16="http://schemas.microsoft.com/office/drawing/2014/main" id="{28667DDC-DF13-F6C2-12CC-CEBDAF8EED0A}"/>
              </a:ext>
            </a:extLst>
          </p:cNvPr>
          <p:cNvSpPr/>
          <p:nvPr/>
        </p:nvSpPr>
        <p:spPr>
          <a:xfrm>
            <a:off x="8684986" y="4114800"/>
            <a:ext cx="214604" cy="228600"/>
          </a:xfrm>
          <a:prstGeom prst="ellipse">
            <a:avLst/>
          </a:prstGeom>
          <a:noFill/>
          <a:ln w="38100" cap="flat">
            <a:solidFill>
              <a:srgbClr val="0066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13" name="Ovaal 12">
            <a:extLst>
              <a:ext uri="{FF2B5EF4-FFF2-40B4-BE49-F238E27FC236}">
                <a16:creationId xmlns:a16="http://schemas.microsoft.com/office/drawing/2014/main" id="{F6D1AC54-0913-D4A5-096B-7AF34AD3FEB2}"/>
              </a:ext>
            </a:extLst>
          </p:cNvPr>
          <p:cNvSpPr/>
          <p:nvPr/>
        </p:nvSpPr>
        <p:spPr>
          <a:xfrm>
            <a:off x="8971192" y="4002719"/>
            <a:ext cx="214604" cy="228600"/>
          </a:xfrm>
          <a:prstGeom prst="ellipse">
            <a:avLst/>
          </a:prstGeom>
          <a:noFill/>
          <a:ln w="38100" cap="flat">
            <a:solidFill>
              <a:srgbClr val="0066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14" name="Ovaal 13">
            <a:extLst>
              <a:ext uri="{FF2B5EF4-FFF2-40B4-BE49-F238E27FC236}">
                <a16:creationId xmlns:a16="http://schemas.microsoft.com/office/drawing/2014/main" id="{0DBA31C8-07D4-A7CC-E911-B2E5467DD992}"/>
              </a:ext>
            </a:extLst>
          </p:cNvPr>
          <p:cNvSpPr/>
          <p:nvPr/>
        </p:nvSpPr>
        <p:spPr>
          <a:xfrm>
            <a:off x="10621036" y="4474346"/>
            <a:ext cx="214604" cy="228600"/>
          </a:xfrm>
          <a:prstGeom prst="ellipse">
            <a:avLst/>
          </a:prstGeom>
          <a:noFill/>
          <a:ln w="38100" cap="flat">
            <a:solidFill>
              <a:srgbClr val="0066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15" name="Ovaal 14">
            <a:extLst>
              <a:ext uri="{FF2B5EF4-FFF2-40B4-BE49-F238E27FC236}">
                <a16:creationId xmlns:a16="http://schemas.microsoft.com/office/drawing/2014/main" id="{0670108D-8234-53E6-6939-06BD89576B34}"/>
              </a:ext>
            </a:extLst>
          </p:cNvPr>
          <p:cNvSpPr/>
          <p:nvPr/>
        </p:nvSpPr>
        <p:spPr>
          <a:xfrm>
            <a:off x="7767808" y="5247072"/>
            <a:ext cx="214604" cy="228600"/>
          </a:xfrm>
          <a:prstGeom prst="ellipse">
            <a:avLst/>
          </a:prstGeom>
          <a:noFill/>
          <a:ln w="38100" cap="flat">
            <a:solidFill>
              <a:srgbClr val="0066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a:endParaRPr>
          </a:p>
        </p:txBody>
      </p:sp>
      <p:sp>
        <p:nvSpPr>
          <p:cNvPr id="16" name="Titel 1">
            <a:extLst>
              <a:ext uri="{FF2B5EF4-FFF2-40B4-BE49-F238E27FC236}">
                <a16:creationId xmlns:a16="http://schemas.microsoft.com/office/drawing/2014/main" id="{8E9DA1C5-7CAA-C337-AD47-19C13FF2AF17}"/>
              </a:ext>
            </a:extLst>
          </p:cNvPr>
          <p:cNvSpPr txBox="1">
            <a:spLocks/>
          </p:cNvSpPr>
          <p:nvPr/>
        </p:nvSpPr>
        <p:spPr>
          <a:xfrm>
            <a:off x="1210009" y="182946"/>
            <a:ext cx="6435391" cy="948018"/>
          </a:xfrm>
          <a:prstGeom prst="rect">
            <a:avLst/>
          </a:prstGeom>
        </p:spPr>
        <p:txBody>
          <a:bodyPr>
            <a:normAutofit/>
          </a:bodyPr>
          <a:lst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9pPr>
          </a:lstStyle>
          <a:p>
            <a:pPr hangingPunct="1"/>
            <a:r>
              <a:rPr lang="nl-NL" sz="4000" kern="1200" dirty="0">
                <a:solidFill>
                  <a:schemeClr val="accent2">
                    <a:lumMod val="40000"/>
                    <a:lumOff val="60000"/>
                  </a:schemeClr>
                </a:solidFill>
                <a:latin typeface="RijksoverheidSansHeadingTT" panose="020B0503040202060203" pitchFamily="34" charset="0"/>
                <a:ea typeface="+mj-ea"/>
                <a:cs typeface="Biome"/>
              </a:rPr>
              <a:t>Aanpak</a:t>
            </a:r>
          </a:p>
        </p:txBody>
      </p:sp>
      <p:sp>
        <p:nvSpPr>
          <p:cNvPr id="17" name="Tekstvak 16">
            <a:extLst>
              <a:ext uri="{FF2B5EF4-FFF2-40B4-BE49-F238E27FC236}">
                <a16:creationId xmlns:a16="http://schemas.microsoft.com/office/drawing/2014/main" id="{D9D7FCDA-C40A-CE88-44F7-E8CC7B8B1FFC}"/>
              </a:ext>
            </a:extLst>
          </p:cNvPr>
          <p:cNvSpPr txBox="1"/>
          <p:nvPr/>
        </p:nvSpPr>
        <p:spPr>
          <a:xfrm>
            <a:off x="1243044" y="982064"/>
            <a:ext cx="506885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nl-NL" b="1" kern="1200" dirty="0">
                <a:solidFill>
                  <a:schemeClr val="accent2">
                    <a:lumMod val="40000"/>
                    <a:lumOff val="60000"/>
                  </a:schemeClr>
                </a:solidFill>
                <a:latin typeface="RijksoverheidSansHeadingTT" panose="020B0503040202060203" pitchFamily="34" charset="0"/>
              </a:rPr>
              <a:t>MNL is partner van gebiedsprocessen per thema </a:t>
            </a:r>
          </a:p>
          <a:p>
            <a:pPr marL="0" marR="0" indent="0" algn="l" defTabSz="914400" rtl="0" fontAlgn="auto" latinLnBrk="0" hangingPunct="0">
              <a:lnSpc>
                <a:spcPct val="100000"/>
              </a:lnSpc>
              <a:spcBef>
                <a:spcPts val="0"/>
              </a:spcBef>
              <a:spcAft>
                <a:spcPts val="0"/>
              </a:spcAft>
              <a:buClrTx/>
              <a:buSzTx/>
              <a:buFontTx/>
              <a:buNone/>
              <a:tabLst/>
            </a:pPr>
            <a:r>
              <a:rPr lang="nl-NL" b="1" kern="1200" dirty="0">
                <a:solidFill>
                  <a:schemeClr val="accent2">
                    <a:lumMod val="40000"/>
                    <a:lumOff val="60000"/>
                  </a:schemeClr>
                </a:solidFill>
                <a:latin typeface="RijksoverheidSansHeadingTT" panose="020B0503040202060203" pitchFamily="34" charset="0"/>
              </a:rPr>
              <a:t>Door én voor gebieden!</a:t>
            </a:r>
          </a:p>
          <a:p>
            <a:pPr marL="0" marR="0" indent="0" algn="l" defTabSz="914400" rtl="0" fontAlgn="auto" latinLnBrk="0" hangingPunct="0">
              <a:lnSpc>
                <a:spcPct val="100000"/>
              </a:lnSpc>
              <a:spcBef>
                <a:spcPts val="0"/>
              </a:spcBef>
              <a:spcAft>
                <a:spcPts val="0"/>
              </a:spcAft>
              <a:buClrTx/>
              <a:buSzTx/>
              <a:buFontTx/>
              <a:buNone/>
              <a:tabLst/>
            </a:pPr>
            <a:endParaRPr lang="nl-NL" b="1" kern="1200" dirty="0">
              <a:solidFill>
                <a:srgbClr val="231F20"/>
              </a:solidFill>
              <a:latin typeface="RijksoverheidSansHeadingTT" panose="020B0503040202060203" pitchFamily="34" charset="0"/>
            </a:endParaRPr>
          </a:p>
          <a:p>
            <a:pPr marR="0" algn="l" defTabSz="914400" rtl="0" fontAlgn="auto" latinLnBrk="0" hangingPunct="0">
              <a:lnSpc>
                <a:spcPct val="100000"/>
              </a:lnSpc>
              <a:spcBef>
                <a:spcPts val="0"/>
              </a:spcBef>
              <a:spcAft>
                <a:spcPts val="0"/>
              </a:spcAft>
              <a:buClrTx/>
              <a:buSzTx/>
              <a:tabLst/>
            </a:pPr>
            <a:endParaRPr kumimoji="0" lang="nl-NL" sz="1800" b="0" i="0" u="none" strike="noStrike" cap="none" spc="0" normalizeH="0" baseline="0" dirty="0">
              <a:ln>
                <a:noFill/>
              </a:ln>
              <a:solidFill>
                <a:srgbClr val="000000"/>
              </a:solidFill>
              <a:effectLst/>
              <a:uFillTx/>
              <a:latin typeface="RijksoverheidSansHeadingTT" panose="020B0503040202060203" pitchFamily="34" charset="0"/>
              <a:sym typeface="Helvetica"/>
            </a:endParaRPr>
          </a:p>
        </p:txBody>
      </p:sp>
      <p:sp>
        <p:nvSpPr>
          <p:cNvPr id="3" name="Ovaal 2">
            <a:extLst>
              <a:ext uri="{FF2B5EF4-FFF2-40B4-BE49-F238E27FC236}">
                <a16:creationId xmlns:a16="http://schemas.microsoft.com/office/drawing/2014/main" id="{7F273809-8825-E641-D6BA-C982EC6695D2}"/>
              </a:ext>
            </a:extLst>
          </p:cNvPr>
          <p:cNvSpPr/>
          <p:nvPr/>
        </p:nvSpPr>
        <p:spPr>
          <a:xfrm>
            <a:off x="11495382" y="3955267"/>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4" name="Ovaal 3">
            <a:extLst>
              <a:ext uri="{FF2B5EF4-FFF2-40B4-BE49-F238E27FC236}">
                <a16:creationId xmlns:a16="http://schemas.microsoft.com/office/drawing/2014/main" id="{B43E668A-4667-A936-A1A2-940F2C607525}"/>
              </a:ext>
            </a:extLst>
          </p:cNvPr>
          <p:cNvSpPr/>
          <p:nvPr/>
        </p:nvSpPr>
        <p:spPr>
          <a:xfrm>
            <a:off x="9992623" y="5361372"/>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22" name="Ovaal 21">
            <a:extLst>
              <a:ext uri="{FF2B5EF4-FFF2-40B4-BE49-F238E27FC236}">
                <a16:creationId xmlns:a16="http://schemas.microsoft.com/office/drawing/2014/main" id="{C48454C5-8E3D-7EB3-D197-4AA71A87CC3B}"/>
              </a:ext>
            </a:extLst>
          </p:cNvPr>
          <p:cNvSpPr/>
          <p:nvPr/>
        </p:nvSpPr>
        <p:spPr>
          <a:xfrm>
            <a:off x="8933562" y="4522350"/>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23" name="Ovaal 22">
            <a:extLst>
              <a:ext uri="{FF2B5EF4-FFF2-40B4-BE49-F238E27FC236}">
                <a16:creationId xmlns:a16="http://schemas.microsoft.com/office/drawing/2014/main" id="{C7202766-3D2C-3414-B9D4-EEF484C4F49C}"/>
              </a:ext>
            </a:extLst>
          </p:cNvPr>
          <p:cNvSpPr/>
          <p:nvPr/>
        </p:nvSpPr>
        <p:spPr>
          <a:xfrm>
            <a:off x="9605260" y="3962400"/>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24" name="Ovaal 23">
            <a:extLst>
              <a:ext uri="{FF2B5EF4-FFF2-40B4-BE49-F238E27FC236}">
                <a16:creationId xmlns:a16="http://schemas.microsoft.com/office/drawing/2014/main" id="{C56B3971-77D2-5D7F-EA1F-6B26A4B3ACAF}"/>
              </a:ext>
            </a:extLst>
          </p:cNvPr>
          <p:cNvSpPr/>
          <p:nvPr/>
        </p:nvSpPr>
        <p:spPr>
          <a:xfrm>
            <a:off x="11423517" y="1690722"/>
            <a:ext cx="214604" cy="228600"/>
          </a:xfrm>
          <a:prstGeom prst="ellipse">
            <a:avLst/>
          </a:prstGeom>
          <a:noFill/>
          <a:ln w="381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25" name="Ovaal 24">
            <a:extLst>
              <a:ext uri="{FF2B5EF4-FFF2-40B4-BE49-F238E27FC236}">
                <a16:creationId xmlns:a16="http://schemas.microsoft.com/office/drawing/2014/main" id="{52C6B2F8-3BD5-AF8A-53C4-DC62698D7AE3}"/>
              </a:ext>
            </a:extLst>
          </p:cNvPr>
          <p:cNvSpPr/>
          <p:nvPr/>
        </p:nvSpPr>
        <p:spPr>
          <a:xfrm>
            <a:off x="8843332" y="5104097"/>
            <a:ext cx="214604" cy="228600"/>
          </a:xfrm>
          <a:prstGeom prst="ellipse">
            <a:avLst/>
          </a:prstGeom>
          <a:noFill/>
          <a:ln w="381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26" name="Ovaal 25">
            <a:extLst>
              <a:ext uri="{FF2B5EF4-FFF2-40B4-BE49-F238E27FC236}">
                <a16:creationId xmlns:a16="http://schemas.microsoft.com/office/drawing/2014/main" id="{676055EE-AC50-8A7E-0314-31D79F7780D3}"/>
              </a:ext>
            </a:extLst>
          </p:cNvPr>
          <p:cNvSpPr/>
          <p:nvPr/>
        </p:nvSpPr>
        <p:spPr>
          <a:xfrm>
            <a:off x="9097398" y="3528908"/>
            <a:ext cx="214604" cy="228600"/>
          </a:xfrm>
          <a:prstGeom prst="ellipse">
            <a:avLst/>
          </a:prstGeom>
          <a:noFill/>
          <a:ln w="381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27" name="Ovaal 26">
            <a:extLst>
              <a:ext uri="{FF2B5EF4-FFF2-40B4-BE49-F238E27FC236}">
                <a16:creationId xmlns:a16="http://schemas.microsoft.com/office/drawing/2014/main" id="{BE3BEE5B-6613-FDE1-D9F5-5D151F821AE4}"/>
              </a:ext>
            </a:extLst>
          </p:cNvPr>
          <p:cNvSpPr/>
          <p:nvPr/>
        </p:nvSpPr>
        <p:spPr>
          <a:xfrm>
            <a:off x="8990096" y="3881021"/>
            <a:ext cx="214604" cy="228600"/>
          </a:xfrm>
          <a:prstGeom prst="ellipse">
            <a:avLst/>
          </a:prstGeom>
          <a:noFill/>
          <a:ln w="381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28" name="Ovaal 27">
            <a:extLst>
              <a:ext uri="{FF2B5EF4-FFF2-40B4-BE49-F238E27FC236}">
                <a16:creationId xmlns:a16="http://schemas.microsoft.com/office/drawing/2014/main" id="{32FB86BE-F36E-0BA4-ED38-96D177E7D1E4}"/>
              </a:ext>
            </a:extLst>
          </p:cNvPr>
          <p:cNvSpPr/>
          <p:nvPr/>
        </p:nvSpPr>
        <p:spPr>
          <a:xfrm>
            <a:off x="10728338" y="5493445"/>
            <a:ext cx="214604" cy="228600"/>
          </a:xfrm>
          <a:prstGeom prst="ellipse">
            <a:avLst/>
          </a:prstGeom>
          <a:noFill/>
          <a:ln w="381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29" name="Ovaal 28">
            <a:extLst>
              <a:ext uri="{FF2B5EF4-FFF2-40B4-BE49-F238E27FC236}">
                <a16:creationId xmlns:a16="http://schemas.microsoft.com/office/drawing/2014/main" id="{B34C45DE-5CEC-E4F3-1F60-004D81DE60E8}"/>
              </a:ext>
            </a:extLst>
          </p:cNvPr>
          <p:cNvSpPr/>
          <p:nvPr/>
        </p:nvSpPr>
        <p:spPr>
          <a:xfrm>
            <a:off x="8261638" y="4412766"/>
            <a:ext cx="214604" cy="228600"/>
          </a:xfrm>
          <a:prstGeom prst="ellipse">
            <a:avLst/>
          </a:prstGeom>
          <a:noFill/>
          <a:ln w="381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30" name="Ovaal 29">
            <a:extLst>
              <a:ext uri="{FF2B5EF4-FFF2-40B4-BE49-F238E27FC236}">
                <a16:creationId xmlns:a16="http://schemas.microsoft.com/office/drawing/2014/main" id="{BF77D32F-A466-C2AC-674C-6B43B80E5EF2}"/>
              </a:ext>
            </a:extLst>
          </p:cNvPr>
          <p:cNvSpPr/>
          <p:nvPr/>
        </p:nvSpPr>
        <p:spPr>
          <a:xfrm>
            <a:off x="9153707" y="4195665"/>
            <a:ext cx="214604" cy="228600"/>
          </a:xfrm>
          <a:prstGeom prst="ellipse">
            <a:avLst/>
          </a:prstGeom>
          <a:noFill/>
          <a:ln w="381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31" name="Ovaal 30">
            <a:extLst>
              <a:ext uri="{FF2B5EF4-FFF2-40B4-BE49-F238E27FC236}">
                <a16:creationId xmlns:a16="http://schemas.microsoft.com/office/drawing/2014/main" id="{496D445C-09AA-A927-0B37-8348C21F1ACD}"/>
              </a:ext>
            </a:extLst>
          </p:cNvPr>
          <p:cNvSpPr/>
          <p:nvPr/>
        </p:nvSpPr>
        <p:spPr>
          <a:xfrm>
            <a:off x="9549317" y="5132772"/>
            <a:ext cx="214604" cy="228600"/>
          </a:xfrm>
          <a:prstGeom prst="ellipse">
            <a:avLst/>
          </a:prstGeom>
          <a:noFill/>
          <a:ln w="38100" cap="flat">
            <a:solidFill>
              <a:srgbClr val="7030A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pic>
        <p:nvPicPr>
          <p:cNvPr id="18" name="IMG_8432.jpeg" descr="IMG_8432.jpeg">
            <a:extLst>
              <a:ext uri="{FF2B5EF4-FFF2-40B4-BE49-F238E27FC236}">
                <a16:creationId xmlns:a16="http://schemas.microsoft.com/office/drawing/2014/main" id="{B701904E-3E17-AA30-847C-ED31F530A8B0}"/>
              </a:ext>
            </a:extLst>
          </p:cNvPr>
          <p:cNvPicPr>
            <a:picLocks noChangeAspect="1"/>
          </p:cNvPicPr>
          <p:nvPr/>
        </p:nvPicPr>
        <p:blipFill>
          <a:blip r:embed="rId4"/>
          <a:srcRect t="14256" b="16746"/>
          <a:stretch>
            <a:fillRect/>
          </a:stretch>
        </p:blipFill>
        <p:spPr>
          <a:xfrm>
            <a:off x="3752086" y="2175468"/>
            <a:ext cx="3660275" cy="1894099"/>
          </a:xfrm>
          <a:prstGeom prst="rect">
            <a:avLst/>
          </a:prstGeom>
          <a:ln w="12700">
            <a:miter lim="400000"/>
          </a:ln>
        </p:spPr>
      </p:pic>
      <p:pic>
        <p:nvPicPr>
          <p:cNvPr id="19" name="IMG_0177.JPG" descr="IMG_0177.JPG">
            <a:extLst>
              <a:ext uri="{FF2B5EF4-FFF2-40B4-BE49-F238E27FC236}">
                <a16:creationId xmlns:a16="http://schemas.microsoft.com/office/drawing/2014/main" id="{99661D88-797E-CFF8-6804-8550E8CDDC3D}"/>
              </a:ext>
            </a:extLst>
          </p:cNvPr>
          <p:cNvPicPr>
            <a:picLocks noChangeAspect="1"/>
          </p:cNvPicPr>
          <p:nvPr/>
        </p:nvPicPr>
        <p:blipFill>
          <a:blip r:embed="rId5"/>
          <a:srcRect b="31003"/>
          <a:stretch>
            <a:fillRect/>
          </a:stretch>
        </p:blipFill>
        <p:spPr>
          <a:xfrm>
            <a:off x="3767571" y="4140441"/>
            <a:ext cx="3649215" cy="1888376"/>
          </a:xfrm>
          <a:prstGeom prst="rect">
            <a:avLst/>
          </a:prstGeom>
          <a:ln w="12700">
            <a:miter lim="400000"/>
          </a:ln>
        </p:spPr>
      </p:pic>
      <p:pic>
        <p:nvPicPr>
          <p:cNvPr id="21" name="7ea1b88f-26ab-40ed-a667-904a5a0fde61.jpg" descr="7ea1b88f-26ab-40ed-a667-904a5a0fde61.jpg">
            <a:extLst>
              <a:ext uri="{FF2B5EF4-FFF2-40B4-BE49-F238E27FC236}">
                <a16:creationId xmlns:a16="http://schemas.microsoft.com/office/drawing/2014/main" id="{5DE527AF-7F19-A21E-90CF-16A715A51AD7}"/>
              </a:ext>
            </a:extLst>
          </p:cNvPr>
          <p:cNvPicPr>
            <a:picLocks noChangeAspect="1"/>
          </p:cNvPicPr>
          <p:nvPr/>
        </p:nvPicPr>
        <p:blipFill>
          <a:blip r:embed="rId6"/>
          <a:srcRect l="1065" t="15281" r="1065" b="15281"/>
          <a:stretch>
            <a:fillRect/>
          </a:stretch>
        </p:blipFill>
        <p:spPr>
          <a:xfrm rot="21530497">
            <a:off x="-15338" y="2141660"/>
            <a:ext cx="3686575" cy="1961717"/>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0" y="20788"/>
                </a:lnTo>
                <a:lnTo>
                  <a:pt x="21376" y="21600"/>
                </a:lnTo>
                <a:lnTo>
                  <a:pt x="21600" y="812"/>
                </a:lnTo>
                <a:lnTo>
                  <a:pt x="224" y="0"/>
                </a:lnTo>
                <a:close/>
              </a:path>
            </a:pathLst>
          </a:custGeom>
          <a:ln w="12700">
            <a:miter lim="400000"/>
          </a:ln>
        </p:spPr>
      </p:pic>
      <p:sp>
        <p:nvSpPr>
          <p:cNvPr id="34" name="Ovaal 33">
            <a:extLst>
              <a:ext uri="{FF2B5EF4-FFF2-40B4-BE49-F238E27FC236}">
                <a16:creationId xmlns:a16="http://schemas.microsoft.com/office/drawing/2014/main" id="{E7D2E2CA-E6AA-C610-27EE-A0DA6102FC19}"/>
              </a:ext>
            </a:extLst>
          </p:cNvPr>
          <p:cNvSpPr/>
          <p:nvPr/>
        </p:nvSpPr>
        <p:spPr>
          <a:xfrm>
            <a:off x="9426356" y="3456777"/>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35" name="Ovaal 34">
            <a:extLst>
              <a:ext uri="{FF2B5EF4-FFF2-40B4-BE49-F238E27FC236}">
                <a16:creationId xmlns:a16="http://schemas.microsoft.com/office/drawing/2014/main" id="{BED4FED7-DBF6-E5D7-77DC-564F73382184}"/>
              </a:ext>
            </a:extLst>
          </p:cNvPr>
          <p:cNvSpPr/>
          <p:nvPr/>
        </p:nvSpPr>
        <p:spPr>
          <a:xfrm>
            <a:off x="11211644" y="2133934"/>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36" name="Ovaal 35">
            <a:extLst>
              <a:ext uri="{FF2B5EF4-FFF2-40B4-BE49-F238E27FC236}">
                <a16:creationId xmlns:a16="http://schemas.microsoft.com/office/drawing/2014/main" id="{50BCB58C-6A0A-56A8-433D-AE2263C0A114}"/>
              </a:ext>
            </a:extLst>
          </p:cNvPr>
          <p:cNvSpPr/>
          <p:nvPr/>
        </p:nvSpPr>
        <p:spPr>
          <a:xfrm>
            <a:off x="8661577" y="4266929"/>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37" name="Ovaal 36">
            <a:extLst>
              <a:ext uri="{FF2B5EF4-FFF2-40B4-BE49-F238E27FC236}">
                <a16:creationId xmlns:a16="http://schemas.microsoft.com/office/drawing/2014/main" id="{CC0A689C-7C3A-F38D-485C-6C52C6CC4C83}"/>
              </a:ext>
            </a:extLst>
          </p:cNvPr>
          <p:cNvSpPr/>
          <p:nvPr/>
        </p:nvSpPr>
        <p:spPr>
          <a:xfrm>
            <a:off x="8684986" y="5329728"/>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42" name="Ovaal 41">
            <a:extLst>
              <a:ext uri="{FF2B5EF4-FFF2-40B4-BE49-F238E27FC236}">
                <a16:creationId xmlns:a16="http://schemas.microsoft.com/office/drawing/2014/main" id="{3C94CB85-351A-553D-AF45-3313295A39C3}"/>
              </a:ext>
            </a:extLst>
          </p:cNvPr>
          <p:cNvSpPr/>
          <p:nvPr/>
        </p:nvSpPr>
        <p:spPr>
          <a:xfrm>
            <a:off x="10339916" y="6546248"/>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43" name="Ovaal 42">
            <a:extLst>
              <a:ext uri="{FF2B5EF4-FFF2-40B4-BE49-F238E27FC236}">
                <a16:creationId xmlns:a16="http://schemas.microsoft.com/office/drawing/2014/main" id="{F696AF02-E357-ED78-E1CF-692E07A9BA14}"/>
              </a:ext>
            </a:extLst>
          </p:cNvPr>
          <p:cNvSpPr/>
          <p:nvPr/>
        </p:nvSpPr>
        <p:spPr>
          <a:xfrm>
            <a:off x="10249720" y="3429000"/>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44" name="Ovaal 43">
            <a:extLst>
              <a:ext uri="{FF2B5EF4-FFF2-40B4-BE49-F238E27FC236}">
                <a16:creationId xmlns:a16="http://schemas.microsoft.com/office/drawing/2014/main" id="{2F1698A4-C11E-818B-3C59-15103AF0958E}"/>
              </a:ext>
            </a:extLst>
          </p:cNvPr>
          <p:cNvSpPr/>
          <p:nvPr/>
        </p:nvSpPr>
        <p:spPr>
          <a:xfrm>
            <a:off x="10231112" y="4381229"/>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45" name="Ovaal 44">
            <a:extLst>
              <a:ext uri="{FF2B5EF4-FFF2-40B4-BE49-F238E27FC236}">
                <a16:creationId xmlns:a16="http://schemas.microsoft.com/office/drawing/2014/main" id="{43274104-01D9-1CC5-BA56-335000029402}"/>
              </a:ext>
            </a:extLst>
          </p:cNvPr>
          <p:cNvSpPr/>
          <p:nvPr/>
        </p:nvSpPr>
        <p:spPr>
          <a:xfrm>
            <a:off x="10187516" y="4805596"/>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sp>
        <p:nvSpPr>
          <p:cNvPr id="46" name="Ovaal 45">
            <a:extLst>
              <a:ext uri="{FF2B5EF4-FFF2-40B4-BE49-F238E27FC236}">
                <a16:creationId xmlns:a16="http://schemas.microsoft.com/office/drawing/2014/main" id="{6BA9D17B-0A5F-BE66-7193-F3A9D5BE41DE}"/>
              </a:ext>
            </a:extLst>
          </p:cNvPr>
          <p:cNvSpPr/>
          <p:nvPr/>
        </p:nvSpPr>
        <p:spPr>
          <a:xfrm>
            <a:off x="9319054" y="3757508"/>
            <a:ext cx="214604" cy="228600"/>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effectLst/>
              <a:uFillTx/>
              <a:latin typeface="+mn-lt"/>
              <a:ea typeface="+mn-ea"/>
              <a:cs typeface="+mn-cs"/>
              <a:sym typeface="Helvetica"/>
            </a:endParaRPr>
          </a:p>
        </p:txBody>
      </p:sp>
      <p:pic>
        <p:nvPicPr>
          <p:cNvPr id="1026" name="Picture 2">
            <a:extLst>
              <a:ext uri="{FF2B5EF4-FFF2-40B4-BE49-F238E27FC236}">
                <a16:creationId xmlns:a16="http://schemas.microsoft.com/office/drawing/2014/main" id="{AF3973AA-71F3-2957-9BE2-429C08D1DD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1545"/>
          <a:stretch/>
        </p:blipFill>
        <p:spPr bwMode="auto">
          <a:xfrm>
            <a:off x="-12983" y="4140441"/>
            <a:ext cx="3660274" cy="187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B637911-BAA9-FA2A-1653-42B01211AEA3}"/>
              </a:ext>
            </a:extLst>
          </p:cNvPr>
          <p:cNvPicPr>
            <a:picLocks noChangeAspect="1"/>
          </p:cNvPicPr>
          <p:nvPr/>
        </p:nvPicPr>
        <p:blipFill>
          <a:blip r:embed="rId2"/>
          <a:stretch>
            <a:fillRect/>
          </a:stretch>
        </p:blipFill>
        <p:spPr>
          <a:xfrm>
            <a:off x="6312587" y="-40517"/>
            <a:ext cx="2595241" cy="3663868"/>
          </a:xfrm>
          <a:prstGeom prst="rect">
            <a:avLst/>
          </a:prstGeom>
        </p:spPr>
      </p:pic>
      <p:pic>
        <p:nvPicPr>
          <p:cNvPr id="11" name="Afbeelding 10">
            <a:extLst>
              <a:ext uri="{FF2B5EF4-FFF2-40B4-BE49-F238E27FC236}">
                <a16:creationId xmlns:a16="http://schemas.microsoft.com/office/drawing/2014/main" id="{7CF97748-35D2-1A9E-BB4B-A358D1FB4265}"/>
              </a:ext>
            </a:extLst>
          </p:cNvPr>
          <p:cNvPicPr>
            <a:picLocks noChangeAspect="1"/>
          </p:cNvPicPr>
          <p:nvPr/>
        </p:nvPicPr>
        <p:blipFill>
          <a:blip r:embed="rId3"/>
          <a:stretch>
            <a:fillRect/>
          </a:stretch>
        </p:blipFill>
        <p:spPr>
          <a:xfrm>
            <a:off x="6785743" y="380451"/>
            <a:ext cx="2588685" cy="3678389"/>
          </a:xfrm>
          <a:prstGeom prst="rect">
            <a:avLst/>
          </a:prstGeom>
        </p:spPr>
      </p:pic>
      <p:pic>
        <p:nvPicPr>
          <p:cNvPr id="12" name="Afbeelding 11">
            <a:extLst>
              <a:ext uri="{FF2B5EF4-FFF2-40B4-BE49-F238E27FC236}">
                <a16:creationId xmlns:a16="http://schemas.microsoft.com/office/drawing/2014/main" id="{C83C727D-9DBE-229C-D6C7-985765D572AD}"/>
              </a:ext>
            </a:extLst>
          </p:cNvPr>
          <p:cNvPicPr>
            <a:picLocks noChangeAspect="1"/>
          </p:cNvPicPr>
          <p:nvPr/>
        </p:nvPicPr>
        <p:blipFill>
          <a:blip r:embed="rId4"/>
          <a:stretch>
            <a:fillRect/>
          </a:stretch>
        </p:blipFill>
        <p:spPr>
          <a:xfrm>
            <a:off x="7071174" y="656955"/>
            <a:ext cx="3110515" cy="4174639"/>
          </a:xfrm>
          <a:prstGeom prst="rect">
            <a:avLst/>
          </a:prstGeom>
        </p:spPr>
      </p:pic>
      <p:sp>
        <p:nvSpPr>
          <p:cNvPr id="5" name="Titel 1">
            <a:extLst>
              <a:ext uri="{FF2B5EF4-FFF2-40B4-BE49-F238E27FC236}">
                <a16:creationId xmlns:a16="http://schemas.microsoft.com/office/drawing/2014/main" id="{2E92D763-BBD0-3890-5FD3-D58CB963F957}"/>
              </a:ext>
            </a:extLst>
          </p:cNvPr>
          <p:cNvSpPr txBox="1">
            <a:spLocks/>
          </p:cNvSpPr>
          <p:nvPr/>
        </p:nvSpPr>
        <p:spPr>
          <a:xfrm>
            <a:off x="1210009" y="182946"/>
            <a:ext cx="6435391" cy="948018"/>
          </a:xfrm>
          <a:prstGeom prst="rect">
            <a:avLst/>
          </a:prstGeom>
        </p:spPr>
        <p:txBody>
          <a:bodyPr>
            <a:normAutofit/>
          </a:bodyPr>
          <a:lst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9pPr>
          </a:lstStyle>
          <a:p>
            <a:pPr hangingPunct="1"/>
            <a:r>
              <a:rPr lang="nl-NL" sz="4000" kern="1200" dirty="0">
                <a:solidFill>
                  <a:schemeClr val="accent2">
                    <a:lumMod val="40000"/>
                    <a:lumOff val="60000"/>
                  </a:schemeClr>
                </a:solidFill>
                <a:latin typeface="RijksoverheidSansHeadingTT" panose="020B0503040202060203" pitchFamily="34" charset="0"/>
                <a:ea typeface="+mj-ea"/>
                <a:cs typeface="Biome"/>
              </a:rPr>
              <a:t>Resultaat</a:t>
            </a:r>
          </a:p>
        </p:txBody>
      </p:sp>
      <p:sp>
        <p:nvSpPr>
          <p:cNvPr id="6" name="Tekstvak 5">
            <a:extLst>
              <a:ext uri="{FF2B5EF4-FFF2-40B4-BE49-F238E27FC236}">
                <a16:creationId xmlns:a16="http://schemas.microsoft.com/office/drawing/2014/main" id="{30C14B07-B94C-9C3E-74BB-2FB8E8E708DA}"/>
              </a:ext>
            </a:extLst>
          </p:cNvPr>
          <p:cNvSpPr txBox="1"/>
          <p:nvPr/>
        </p:nvSpPr>
        <p:spPr>
          <a:xfrm>
            <a:off x="1243043" y="1354427"/>
            <a:ext cx="5142068" cy="4801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nl-NL" b="1" kern="1200" dirty="0">
                <a:solidFill>
                  <a:schemeClr val="accent2">
                    <a:lumMod val="40000"/>
                    <a:lumOff val="60000"/>
                  </a:schemeClr>
                </a:solidFill>
                <a:latin typeface="RijksoverheidSansHeadingTT" panose="020B0503040202060203" pitchFamily="34" charset="0"/>
              </a:rPr>
              <a:t>Opbouw 8 handreikingen</a:t>
            </a:r>
          </a:p>
          <a:p>
            <a:pPr marL="0" marR="0" indent="0" algn="l" defTabSz="914400" rtl="0" fontAlgn="auto" latinLnBrk="0" hangingPunct="0">
              <a:lnSpc>
                <a:spcPct val="100000"/>
              </a:lnSpc>
              <a:spcBef>
                <a:spcPts val="0"/>
              </a:spcBef>
              <a:spcAft>
                <a:spcPts val="0"/>
              </a:spcAft>
              <a:buClrTx/>
              <a:buSzTx/>
              <a:buFontTx/>
              <a:buNone/>
              <a:tabLst/>
            </a:pPr>
            <a:endParaRPr lang="nl-NL" b="1" kern="1200" dirty="0">
              <a:solidFill>
                <a:schemeClr val="accent2">
                  <a:lumMod val="40000"/>
                  <a:lumOff val="60000"/>
                </a:schemeClr>
              </a:solidFill>
              <a:latin typeface="RijksoverheidSansHeadingTT" panose="020B0503040202060203" pitchFamily="34" charset="0"/>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nl-NL" b="1" kern="1200" dirty="0" err="1">
                <a:solidFill>
                  <a:schemeClr val="accent2">
                    <a:lumMod val="40000"/>
                    <a:lumOff val="60000"/>
                  </a:schemeClr>
                </a:solidFill>
                <a:latin typeface="RijksoverheidSansHeadingTT" panose="020B0503040202060203" pitchFamily="34" charset="0"/>
              </a:rPr>
              <a:t>Toolbox</a:t>
            </a:r>
            <a:r>
              <a:rPr lang="nl-NL" b="1" kern="1200" dirty="0">
                <a:solidFill>
                  <a:schemeClr val="accent2">
                    <a:lumMod val="40000"/>
                    <a:lumOff val="60000"/>
                  </a:schemeClr>
                </a:solidFill>
                <a:latin typeface="RijksoverheidSansHeadingTT" panose="020B0503040202060203" pitchFamily="34" charset="0"/>
              </a:rPr>
              <a:t> van bouwstenen </a:t>
            </a:r>
            <a:r>
              <a:rPr lang="nl-NL" kern="1200" dirty="0">
                <a:solidFill>
                  <a:schemeClr val="accent2">
                    <a:lumMod val="40000"/>
                    <a:lumOff val="60000"/>
                  </a:schemeClr>
                </a:solidFill>
                <a:latin typeface="RijksoverheidSansHeadingTT" panose="020B0503040202060203" pitchFamily="34" charset="0"/>
              </a:rPr>
              <a:t>als basis voor inrichtingsconcepten</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nl-NL" kern="1200" dirty="0">
              <a:solidFill>
                <a:schemeClr val="accent2">
                  <a:lumMod val="40000"/>
                  <a:lumOff val="60000"/>
                </a:schemeClr>
              </a:solidFill>
              <a:latin typeface="RijksoverheidSansHeadingTT" panose="020B0503040202060203" pitchFamily="34" charset="0"/>
            </a:endParaRPr>
          </a:p>
          <a:p>
            <a:pPr marL="342900" indent="-342900">
              <a:buFont typeface="+mj-lt"/>
              <a:buAutoNum type="arabicPeriod"/>
            </a:pPr>
            <a:r>
              <a:rPr lang="nl-NL" b="1" kern="1200" dirty="0">
                <a:solidFill>
                  <a:schemeClr val="accent2">
                    <a:lumMod val="40000"/>
                    <a:lumOff val="60000"/>
                  </a:schemeClr>
                </a:solidFill>
                <a:latin typeface="RijksoverheidSansHeadingTT" panose="020B0503040202060203" pitchFamily="34" charset="0"/>
              </a:rPr>
              <a:t>Inrichtingsconcepten</a:t>
            </a:r>
            <a:r>
              <a:rPr lang="nl-NL" kern="1200" dirty="0">
                <a:solidFill>
                  <a:schemeClr val="accent2">
                    <a:lumMod val="40000"/>
                    <a:lumOff val="60000"/>
                  </a:schemeClr>
                </a:solidFill>
                <a:latin typeface="RijksoverheidSansHeadingTT" panose="020B0503040202060203" pitchFamily="34" charset="0"/>
              </a:rPr>
              <a:t> als archetypes voor gebiedseigen ruimtelijk ontwikkeling</a:t>
            </a:r>
          </a:p>
          <a:p>
            <a:pPr marL="342900" indent="-342900">
              <a:buFont typeface="+mj-lt"/>
              <a:buAutoNum type="arabicPeriod"/>
            </a:pPr>
            <a:endParaRPr lang="nl-NL" kern="1200" dirty="0">
              <a:solidFill>
                <a:schemeClr val="accent2">
                  <a:lumMod val="40000"/>
                  <a:lumOff val="60000"/>
                </a:schemeClr>
              </a:solidFill>
              <a:latin typeface="RijksoverheidSansHeadingTT" panose="020B0503040202060203" pitchFamily="34" charset="0"/>
            </a:endParaRPr>
          </a:p>
          <a:p>
            <a:pPr marL="342900" indent="-342900">
              <a:buFont typeface="+mj-lt"/>
              <a:buAutoNum type="arabicPeriod"/>
            </a:pPr>
            <a:r>
              <a:rPr lang="nl-NL" b="1" kern="1200" dirty="0">
                <a:solidFill>
                  <a:schemeClr val="accent2">
                    <a:lumMod val="40000"/>
                    <a:lumOff val="60000"/>
                  </a:schemeClr>
                </a:solidFill>
                <a:latin typeface="RijksoverheidSansHeadingTT" panose="020B0503040202060203" pitchFamily="34" charset="0"/>
              </a:rPr>
              <a:t>Leidende principes </a:t>
            </a:r>
            <a:r>
              <a:rPr lang="nl-NL" kern="1200" dirty="0">
                <a:solidFill>
                  <a:schemeClr val="accent2">
                    <a:lumMod val="40000"/>
                    <a:lumOff val="60000"/>
                  </a:schemeClr>
                </a:solidFill>
                <a:latin typeface="RijksoverheidSansHeadingTT" panose="020B0503040202060203" pitchFamily="34" charset="0"/>
              </a:rPr>
              <a:t>voor toepassen bouwstenen </a:t>
            </a:r>
            <a:r>
              <a:rPr lang="nl-NL" kern="1200" dirty="0" err="1">
                <a:solidFill>
                  <a:schemeClr val="accent2">
                    <a:lumMod val="40000"/>
                    <a:lumOff val="60000"/>
                  </a:schemeClr>
                </a:solidFill>
                <a:latin typeface="RijksoverheidSansHeadingTT" panose="020B0503040202060203" pitchFamily="34" charset="0"/>
              </a:rPr>
              <a:t>tbv</a:t>
            </a:r>
            <a:r>
              <a:rPr lang="nl-NL" kern="1200" dirty="0">
                <a:solidFill>
                  <a:schemeClr val="accent2">
                    <a:lumMod val="40000"/>
                    <a:lumOff val="60000"/>
                  </a:schemeClr>
                </a:solidFill>
                <a:latin typeface="RijksoverheidSansHeadingTT" panose="020B0503040202060203" pitchFamily="34" charset="0"/>
              </a:rPr>
              <a:t> doelbereik én ruimtelijke kwaliteit</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nl-NL" b="1" kern="1200" dirty="0">
              <a:solidFill>
                <a:schemeClr val="accent2">
                  <a:lumMod val="40000"/>
                  <a:lumOff val="60000"/>
                </a:schemeClr>
              </a:solidFill>
              <a:latin typeface="RijksoverheidSansHeadingTT" panose="020B0503040202060203" pitchFamily="34" charset="0"/>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nl-NL" b="1" kern="1200" dirty="0">
                <a:solidFill>
                  <a:schemeClr val="accent2">
                    <a:lumMod val="40000"/>
                    <a:lumOff val="60000"/>
                  </a:schemeClr>
                </a:solidFill>
                <a:latin typeface="RijksoverheidSansHeadingTT" panose="020B0503040202060203" pitchFamily="34" charset="0"/>
              </a:rPr>
              <a:t>Ontwerprichtlijnen</a:t>
            </a:r>
            <a:r>
              <a:rPr lang="nl-NL" kern="1200" dirty="0">
                <a:solidFill>
                  <a:schemeClr val="accent2">
                    <a:lumMod val="40000"/>
                    <a:lumOff val="60000"/>
                  </a:schemeClr>
                </a:solidFill>
                <a:latin typeface="RijksoverheidSansHeadingTT" panose="020B0503040202060203" pitchFamily="34" charset="0"/>
              </a:rPr>
              <a:t> als handvat voor ruimtelijke ontwerp</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nl-NL" kern="1200" dirty="0">
              <a:solidFill>
                <a:schemeClr val="accent2">
                  <a:lumMod val="40000"/>
                  <a:lumOff val="60000"/>
                </a:schemeClr>
              </a:solidFill>
              <a:latin typeface="RijksoverheidSansHeadingTT" panose="020B0503040202060203" pitchFamily="34" charset="0"/>
            </a:endParaRPr>
          </a:p>
          <a:p>
            <a:pPr marL="342900" marR="0" indent="-342900" algn="l" defTabSz="914400" rtl="0" fontAlgn="auto" latinLnBrk="0" hangingPunct="0">
              <a:lnSpc>
                <a:spcPct val="100000"/>
              </a:lnSpc>
              <a:spcBef>
                <a:spcPts val="0"/>
              </a:spcBef>
              <a:spcAft>
                <a:spcPts val="0"/>
              </a:spcAft>
              <a:buClrTx/>
              <a:buSzTx/>
              <a:buFont typeface="+mj-lt"/>
              <a:buAutoNum type="arabicPeriod"/>
              <a:tabLst/>
            </a:pPr>
            <a:r>
              <a:rPr lang="nl-NL" b="1" kern="1200" dirty="0">
                <a:solidFill>
                  <a:schemeClr val="accent2">
                    <a:lumMod val="40000"/>
                    <a:lumOff val="60000"/>
                  </a:schemeClr>
                </a:solidFill>
                <a:latin typeface="RijksoverheidSansHeadingTT" panose="020B0503040202060203" pitchFamily="34" charset="0"/>
              </a:rPr>
              <a:t>Instrumentarium</a:t>
            </a:r>
            <a:r>
              <a:rPr lang="nl-NL" kern="1200" dirty="0">
                <a:solidFill>
                  <a:schemeClr val="accent2">
                    <a:lumMod val="40000"/>
                    <a:lumOff val="60000"/>
                  </a:schemeClr>
                </a:solidFill>
                <a:latin typeface="RijksoverheidSansHeadingTT" panose="020B0503040202060203" pitchFamily="34" charset="0"/>
              </a:rPr>
              <a:t> noodzakelijk voor realisatie van de inrichtingsconcepten</a:t>
            </a:r>
          </a:p>
          <a:p>
            <a:pPr marL="342900" marR="0" indent="-342900" algn="l" defTabSz="914400" rtl="0" fontAlgn="auto" latinLnBrk="0" hangingPunct="0">
              <a:lnSpc>
                <a:spcPct val="100000"/>
              </a:lnSpc>
              <a:spcBef>
                <a:spcPts val="0"/>
              </a:spcBef>
              <a:spcAft>
                <a:spcPts val="0"/>
              </a:spcAft>
              <a:buClrTx/>
              <a:buSzTx/>
              <a:buFont typeface="+mj-lt"/>
              <a:buAutoNum type="arabicPeriod"/>
              <a:tabLst/>
            </a:pPr>
            <a:endParaRPr lang="nl-NL" kern="1200" dirty="0">
              <a:solidFill>
                <a:srgbClr val="231F20"/>
              </a:solidFill>
              <a:latin typeface="RijksoverheidSansHeadingTT" panose="020B0503040202060203" pitchFamily="34" charset="0"/>
            </a:endParaRPr>
          </a:p>
        </p:txBody>
      </p:sp>
      <p:pic>
        <p:nvPicPr>
          <p:cNvPr id="3" name="Afbeelding 2">
            <a:extLst>
              <a:ext uri="{FF2B5EF4-FFF2-40B4-BE49-F238E27FC236}">
                <a16:creationId xmlns:a16="http://schemas.microsoft.com/office/drawing/2014/main" id="{44373752-DDF4-22C7-7913-2FE016E2F8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66775" y="1250183"/>
            <a:ext cx="2568070" cy="3632570"/>
          </a:xfrm>
          <a:prstGeom prst="rect">
            <a:avLst/>
          </a:prstGeom>
          <a:effectLst>
            <a:outerShdw blurRad="50800" dist="50800" dir="5400000" algn="ctr" rotWithShape="0">
              <a:schemeClr val="tx2"/>
            </a:outerShdw>
          </a:effectLst>
        </p:spPr>
      </p:pic>
      <p:pic>
        <p:nvPicPr>
          <p:cNvPr id="4" name="Afbeelding 3">
            <a:extLst>
              <a:ext uri="{FF2B5EF4-FFF2-40B4-BE49-F238E27FC236}">
                <a16:creationId xmlns:a16="http://schemas.microsoft.com/office/drawing/2014/main" id="{F913BEB7-6C6E-8EEF-4485-B243E185719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290691" y="1703805"/>
            <a:ext cx="2568734" cy="3632570"/>
          </a:xfrm>
          <a:prstGeom prst="rect">
            <a:avLst/>
          </a:prstGeom>
          <a:effectLst>
            <a:outerShdw blurRad="50800" dist="50800" dir="5400000" algn="ctr" rotWithShape="0">
              <a:schemeClr val="tx2"/>
            </a:outerShdw>
          </a:effectLst>
        </p:spPr>
      </p:pic>
      <p:pic>
        <p:nvPicPr>
          <p:cNvPr id="7" name="Afbeelding 6">
            <a:extLst>
              <a:ext uri="{FF2B5EF4-FFF2-40B4-BE49-F238E27FC236}">
                <a16:creationId xmlns:a16="http://schemas.microsoft.com/office/drawing/2014/main" id="{E041D3EA-706B-C0F9-B2C5-A4A43926D7C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784561" y="2096091"/>
            <a:ext cx="2568302" cy="3632570"/>
          </a:xfrm>
          <a:prstGeom prst="rect">
            <a:avLst/>
          </a:prstGeom>
          <a:effectLst>
            <a:outerShdw blurRad="50800" dist="50800" dir="5400000" algn="ctr" rotWithShape="0">
              <a:schemeClr val="tx2"/>
            </a:outerShdw>
          </a:effectLst>
        </p:spPr>
      </p:pic>
      <p:pic>
        <p:nvPicPr>
          <p:cNvPr id="9" name="Afbeelding 8">
            <a:extLst>
              <a:ext uri="{FF2B5EF4-FFF2-40B4-BE49-F238E27FC236}">
                <a16:creationId xmlns:a16="http://schemas.microsoft.com/office/drawing/2014/main" id="{C0A53703-9E58-146F-E4DA-C45B0008A47E}"/>
              </a:ext>
            </a:extLst>
          </p:cNvPr>
          <p:cNvPicPr>
            <a:picLocks noChangeAspect="1"/>
          </p:cNvPicPr>
          <p:nvPr/>
        </p:nvPicPr>
        <p:blipFill>
          <a:blip r:embed="rId8"/>
          <a:stretch>
            <a:fillRect/>
          </a:stretch>
        </p:blipFill>
        <p:spPr>
          <a:xfrm>
            <a:off x="9278844" y="2653607"/>
            <a:ext cx="2628561" cy="3717710"/>
          </a:xfrm>
          <a:prstGeom prst="rect">
            <a:avLst/>
          </a:prstGeom>
        </p:spPr>
      </p:pic>
      <p:pic>
        <p:nvPicPr>
          <p:cNvPr id="8" name="Afbeelding 7">
            <a:extLst>
              <a:ext uri="{FF2B5EF4-FFF2-40B4-BE49-F238E27FC236}">
                <a16:creationId xmlns:a16="http://schemas.microsoft.com/office/drawing/2014/main" id="{E2DAEB13-FE60-8B55-7EF0-DF3A9EA8D3DF}"/>
              </a:ext>
            </a:extLst>
          </p:cNvPr>
          <p:cNvPicPr>
            <a:picLocks noChangeAspect="1"/>
          </p:cNvPicPr>
          <p:nvPr/>
        </p:nvPicPr>
        <p:blipFill>
          <a:blip r:embed="rId9"/>
          <a:stretch>
            <a:fillRect/>
          </a:stretch>
        </p:blipFill>
        <p:spPr>
          <a:xfrm>
            <a:off x="9775060" y="3076633"/>
            <a:ext cx="2662168" cy="3717710"/>
          </a:xfrm>
          <a:prstGeom prst="rect">
            <a:avLst/>
          </a:prstGeom>
        </p:spPr>
      </p:pic>
    </p:spTree>
    <p:extLst>
      <p:ext uri="{BB962C8B-B14F-4D97-AF65-F5344CB8AC3E}">
        <p14:creationId xmlns:p14="http://schemas.microsoft.com/office/powerpoint/2010/main" val="261236897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2" name="Titel 1">
            <a:extLst>
              <a:ext uri="{FF2B5EF4-FFF2-40B4-BE49-F238E27FC236}">
                <a16:creationId xmlns:a16="http://schemas.microsoft.com/office/drawing/2014/main" id="{AAB3BB49-47F4-3957-041A-A1B90C71CCBC}"/>
              </a:ext>
            </a:extLst>
          </p:cNvPr>
          <p:cNvSpPr txBox="1">
            <a:spLocks/>
          </p:cNvSpPr>
          <p:nvPr/>
        </p:nvSpPr>
        <p:spPr>
          <a:xfrm>
            <a:off x="1210009" y="182946"/>
            <a:ext cx="6435391" cy="948018"/>
          </a:xfrm>
          <a:prstGeom prst="rect">
            <a:avLst/>
          </a:prstGeom>
        </p:spPr>
        <p:txBody>
          <a:bodyPr>
            <a:normAutofit/>
          </a:bodyPr>
          <a:lst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9pPr>
          </a:lstStyle>
          <a:p>
            <a:pPr hangingPunct="1"/>
            <a:r>
              <a:rPr lang="nl-NL" sz="3200" kern="1200" dirty="0">
                <a:solidFill>
                  <a:srgbClr val="8FCAE7"/>
                </a:solidFill>
                <a:latin typeface="+mj-lt"/>
                <a:ea typeface="+mj-ea"/>
                <a:cs typeface="Biome"/>
              </a:rPr>
              <a:t>Thema’s </a:t>
            </a:r>
            <a:r>
              <a:rPr lang="nl-NL" sz="3200" kern="1200" dirty="0">
                <a:solidFill>
                  <a:srgbClr val="8FCAE7"/>
                </a:solidFill>
                <a:latin typeface="RijksoverheidSansHeadingTT" panose="020B0503040202060203" pitchFamily="34" charset="0"/>
                <a:ea typeface="+mj-ea"/>
                <a:cs typeface="Biome"/>
              </a:rPr>
              <a:t>Landbouw</a:t>
            </a:r>
            <a:r>
              <a:rPr lang="nl-NL" sz="3200" kern="1200" dirty="0">
                <a:solidFill>
                  <a:srgbClr val="8FCAE7"/>
                </a:solidFill>
                <a:latin typeface="+mj-lt"/>
                <a:ea typeface="+mj-ea"/>
                <a:cs typeface="Biome"/>
              </a:rPr>
              <a:t> en natuur</a:t>
            </a:r>
          </a:p>
        </p:txBody>
      </p:sp>
      <p:pic>
        <p:nvPicPr>
          <p:cNvPr id="5" name="Afbeelding 4">
            <a:extLst>
              <a:ext uri="{FF2B5EF4-FFF2-40B4-BE49-F238E27FC236}">
                <a16:creationId xmlns:a16="http://schemas.microsoft.com/office/drawing/2014/main" id="{37003EC5-66BD-5428-7D49-028A665CB42C}"/>
              </a:ext>
            </a:extLst>
          </p:cNvPr>
          <p:cNvPicPr>
            <a:picLocks noChangeAspect="1"/>
          </p:cNvPicPr>
          <p:nvPr/>
        </p:nvPicPr>
        <p:blipFill>
          <a:blip r:embed="rId2"/>
          <a:stretch>
            <a:fillRect/>
          </a:stretch>
        </p:blipFill>
        <p:spPr>
          <a:xfrm>
            <a:off x="1246808" y="1508045"/>
            <a:ext cx="2723337" cy="3828199"/>
          </a:xfrm>
          <a:prstGeom prst="rect">
            <a:avLst/>
          </a:prstGeom>
          <a:ln>
            <a:noFill/>
          </a:ln>
          <a:effectLst>
            <a:outerShdw blurRad="292100" dist="139700" dir="2700000" algn="tl" rotWithShape="0">
              <a:srgbClr val="333333">
                <a:alpha val="65000"/>
              </a:srgbClr>
            </a:outerShdw>
          </a:effectLst>
        </p:spPr>
      </p:pic>
      <p:pic>
        <p:nvPicPr>
          <p:cNvPr id="6" name="Afbeelding 5">
            <a:extLst>
              <a:ext uri="{FF2B5EF4-FFF2-40B4-BE49-F238E27FC236}">
                <a16:creationId xmlns:a16="http://schemas.microsoft.com/office/drawing/2014/main" id="{A0E080B4-B7B4-67B1-5FC1-29A8E2EAA270}"/>
              </a:ext>
            </a:extLst>
          </p:cNvPr>
          <p:cNvPicPr>
            <a:picLocks noChangeAspect="1"/>
          </p:cNvPicPr>
          <p:nvPr/>
        </p:nvPicPr>
        <p:blipFill>
          <a:blip r:embed="rId3"/>
          <a:stretch>
            <a:fillRect/>
          </a:stretch>
        </p:blipFill>
        <p:spPr>
          <a:xfrm>
            <a:off x="8558230" y="1525464"/>
            <a:ext cx="2728121" cy="3851464"/>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B462B2F7-98BE-27DB-E6FD-12EDBC489622}"/>
              </a:ext>
            </a:extLst>
          </p:cNvPr>
          <p:cNvPicPr>
            <a:picLocks noChangeAspect="1"/>
          </p:cNvPicPr>
          <p:nvPr/>
        </p:nvPicPr>
        <p:blipFill>
          <a:blip r:embed="rId4"/>
          <a:stretch>
            <a:fillRect/>
          </a:stretch>
        </p:blipFill>
        <p:spPr>
          <a:xfrm>
            <a:off x="4913576" y="1515731"/>
            <a:ext cx="2723337" cy="3851463"/>
          </a:xfrm>
          <a:prstGeom prst="rect">
            <a:avLst/>
          </a:prstGeom>
          <a:ln>
            <a:noFill/>
          </a:ln>
          <a:effectLst>
            <a:outerShdw blurRad="292100" dist="139700" dir="2700000" algn="tl" rotWithShape="0">
              <a:srgbClr val="333333">
                <a:alpha val="65000"/>
              </a:srgbClr>
            </a:outerShdw>
          </a:effectLst>
        </p:spPr>
      </p:pic>
      <p:sp>
        <p:nvSpPr>
          <p:cNvPr id="8" name="Tekstvak 7">
            <a:extLst>
              <a:ext uri="{FF2B5EF4-FFF2-40B4-BE49-F238E27FC236}">
                <a16:creationId xmlns:a16="http://schemas.microsoft.com/office/drawing/2014/main" id="{E109D95A-58A9-6F33-0F3D-7949E8E50A1E}"/>
              </a:ext>
            </a:extLst>
          </p:cNvPr>
          <p:cNvSpPr txBox="1"/>
          <p:nvPr/>
        </p:nvSpPr>
        <p:spPr>
          <a:xfrm>
            <a:off x="1223809" y="5336244"/>
            <a:ext cx="2768450" cy="523220"/>
          </a:xfrm>
          <a:prstGeom prst="rect">
            <a:avLst/>
          </a:prstGeom>
          <a:noFill/>
        </p:spPr>
        <p:txBody>
          <a:bodyPr wrap="square">
            <a:spAutoFit/>
          </a:bodyPr>
          <a:lstStyle/>
          <a:p>
            <a:pPr>
              <a:defRPr/>
            </a:pPr>
            <a:r>
              <a:rPr lang="nl-NL" sz="1400" b="1" dirty="0">
                <a:solidFill>
                  <a:srgbClr val="8FCAE7"/>
                </a:solidFill>
                <a:latin typeface="RijksoverheidSansWebText (Koppen)"/>
              </a:rPr>
              <a:t>Groenblauwe </a:t>
            </a:r>
            <a:r>
              <a:rPr lang="nl-NL" sz="1400" b="1" dirty="0" err="1">
                <a:solidFill>
                  <a:srgbClr val="8FCAE7"/>
                </a:solidFill>
                <a:latin typeface="RijksoverheidSansWebText (Koppen)"/>
              </a:rPr>
              <a:t>Dooradering</a:t>
            </a:r>
            <a:endParaRPr lang="nl-NL" sz="1400" b="1" dirty="0">
              <a:solidFill>
                <a:srgbClr val="8FCAE7"/>
              </a:solidFill>
              <a:latin typeface="RijksoverheidSansWebText (Koppen)"/>
            </a:endParaRPr>
          </a:p>
          <a:p>
            <a:pPr>
              <a:defRPr/>
            </a:pPr>
            <a:r>
              <a:rPr lang="nl-NL" sz="1400" dirty="0">
                <a:solidFill>
                  <a:srgbClr val="8FCAE7"/>
                </a:solidFill>
                <a:latin typeface="RijksoverheidSansWebText (Koppen)"/>
              </a:rPr>
              <a:t>BoschSlabbers, RHO, </a:t>
            </a:r>
            <a:r>
              <a:rPr lang="nl-NL" sz="1400" dirty="0" err="1">
                <a:solidFill>
                  <a:srgbClr val="8FCAE7"/>
                </a:solidFill>
                <a:latin typeface="RijksoverheidSansWebText (Koppen)"/>
              </a:rPr>
              <a:t>Eelerwoude</a:t>
            </a:r>
            <a:endParaRPr lang="nl-NL" sz="1400" dirty="0">
              <a:solidFill>
                <a:srgbClr val="8FCAE7"/>
              </a:solidFill>
              <a:latin typeface="RijksoverheidSansWebText (Koppen)"/>
            </a:endParaRPr>
          </a:p>
        </p:txBody>
      </p:sp>
      <p:sp>
        <p:nvSpPr>
          <p:cNvPr id="9" name="Tekstvak 8">
            <a:extLst>
              <a:ext uri="{FF2B5EF4-FFF2-40B4-BE49-F238E27FC236}">
                <a16:creationId xmlns:a16="http://schemas.microsoft.com/office/drawing/2014/main" id="{6E3A116E-4810-7A56-0F2A-584DB4362915}"/>
              </a:ext>
            </a:extLst>
          </p:cNvPr>
          <p:cNvSpPr txBox="1"/>
          <p:nvPr/>
        </p:nvSpPr>
        <p:spPr>
          <a:xfrm>
            <a:off x="4868463" y="5376928"/>
            <a:ext cx="2768450" cy="523220"/>
          </a:xfrm>
          <a:prstGeom prst="rect">
            <a:avLst/>
          </a:prstGeom>
          <a:noFill/>
        </p:spPr>
        <p:txBody>
          <a:bodyPr wrap="square">
            <a:spAutoFit/>
          </a:bodyPr>
          <a:lstStyle/>
          <a:p>
            <a:pPr>
              <a:defRPr/>
            </a:pPr>
            <a:r>
              <a:rPr lang="nl-NL" sz="1400" b="1" dirty="0">
                <a:solidFill>
                  <a:srgbClr val="8FCAE7"/>
                </a:solidFill>
                <a:latin typeface="RijksoverheidSansWebText (Koppen)"/>
              </a:rPr>
              <a:t>Overgangsgebieden</a:t>
            </a:r>
          </a:p>
          <a:p>
            <a:pPr>
              <a:defRPr/>
            </a:pPr>
            <a:r>
              <a:rPr lang="nl-NL" sz="1400" dirty="0">
                <a:solidFill>
                  <a:srgbClr val="8FCAE7"/>
                </a:solidFill>
                <a:latin typeface="RijksoverheidSansWebText (Koppen)"/>
              </a:rPr>
              <a:t>Polyfern, RHO, </a:t>
            </a:r>
            <a:r>
              <a:rPr lang="nl-NL" sz="1400" dirty="0" err="1">
                <a:solidFill>
                  <a:srgbClr val="8FCAE7"/>
                </a:solidFill>
                <a:latin typeface="RijksoverheidSansWebText (Koppen)"/>
              </a:rPr>
              <a:t>Eelerwoude</a:t>
            </a:r>
            <a:endParaRPr lang="nl-NL" sz="1400" dirty="0">
              <a:solidFill>
                <a:srgbClr val="8FCAE7"/>
              </a:solidFill>
              <a:latin typeface="RijksoverheidSansWebText (Koppen)"/>
            </a:endParaRPr>
          </a:p>
        </p:txBody>
      </p:sp>
      <p:sp>
        <p:nvSpPr>
          <p:cNvPr id="10" name="Tekstvak 9">
            <a:extLst>
              <a:ext uri="{FF2B5EF4-FFF2-40B4-BE49-F238E27FC236}">
                <a16:creationId xmlns:a16="http://schemas.microsoft.com/office/drawing/2014/main" id="{87593D19-A94C-73F7-89D9-BCE93FCCB140}"/>
              </a:ext>
            </a:extLst>
          </p:cNvPr>
          <p:cNvSpPr txBox="1"/>
          <p:nvPr/>
        </p:nvSpPr>
        <p:spPr>
          <a:xfrm>
            <a:off x="8513117" y="5367194"/>
            <a:ext cx="2768450" cy="523220"/>
          </a:xfrm>
          <a:prstGeom prst="rect">
            <a:avLst/>
          </a:prstGeom>
          <a:noFill/>
        </p:spPr>
        <p:txBody>
          <a:bodyPr wrap="square">
            <a:spAutoFit/>
          </a:bodyPr>
          <a:lstStyle/>
          <a:p>
            <a:pPr>
              <a:defRPr/>
            </a:pPr>
            <a:r>
              <a:rPr lang="nl-NL" sz="1400" b="1" dirty="0" err="1">
                <a:solidFill>
                  <a:srgbClr val="8FCAE7"/>
                </a:solidFill>
                <a:latin typeface="RijksoverheidSansWebText (Koppen)"/>
              </a:rPr>
              <a:t>Biobased</a:t>
            </a:r>
            <a:r>
              <a:rPr lang="nl-NL" sz="1400" b="1" dirty="0">
                <a:solidFill>
                  <a:srgbClr val="8FCAE7"/>
                </a:solidFill>
                <a:latin typeface="RijksoverheidSansWebText (Koppen)"/>
              </a:rPr>
              <a:t> (ver)bouwen</a:t>
            </a:r>
          </a:p>
          <a:p>
            <a:pPr>
              <a:defRPr/>
            </a:pPr>
            <a:r>
              <a:rPr lang="nl-NL" sz="1400" dirty="0">
                <a:solidFill>
                  <a:srgbClr val="8FCAE7"/>
                </a:solidFill>
                <a:latin typeface="RijksoverheidSansWebText (Koppen)"/>
              </a:rPr>
              <a:t>Boom Landscape, RHO, </a:t>
            </a:r>
            <a:r>
              <a:rPr lang="nl-NL" sz="1400" dirty="0" err="1">
                <a:solidFill>
                  <a:srgbClr val="8FCAE7"/>
                </a:solidFill>
                <a:latin typeface="RijksoverheidSansWebText (Koppen)"/>
              </a:rPr>
              <a:t>Eelerwoude</a:t>
            </a:r>
            <a:endParaRPr lang="nl-NL" sz="1400" dirty="0">
              <a:solidFill>
                <a:srgbClr val="8FCAE7"/>
              </a:solidFill>
              <a:latin typeface="RijksoverheidSansWebText (Koppen)"/>
            </a:endParaRPr>
          </a:p>
        </p:txBody>
      </p:sp>
    </p:spTree>
    <p:extLst>
      <p:ext uri="{BB962C8B-B14F-4D97-AF65-F5344CB8AC3E}">
        <p14:creationId xmlns:p14="http://schemas.microsoft.com/office/powerpoint/2010/main" val="1774900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9" name="Tijdelijke aanduiding voor dianummer 3">
            <a:extLst>
              <a:ext uri="{FF2B5EF4-FFF2-40B4-BE49-F238E27FC236}">
                <a16:creationId xmlns:a16="http://schemas.microsoft.com/office/drawing/2014/main" id="{29CDA4CB-2406-F271-A60F-6F3D7ECB7CD6}"/>
              </a:ext>
            </a:extLst>
          </p:cNvPr>
          <p:cNvSpPr txBox="1">
            <a:spLocks/>
          </p:cNvSpPr>
          <p:nvPr/>
        </p:nvSpPr>
        <p:spPr>
          <a:xfrm>
            <a:off x="503187" y="6470271"/>
            <a:ext cx="127001" cy="1519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endParaRPr lang="nl-NL" dirty="0"/>
          </a:p>
        </p:txBody>
      </p:sp>
      <p:sp>
        <p:nvSpPr>
          <p:cNvPr id="10" name="Titel 1">
            <a:extLst>
              <a:ext uri="{FF2B5EF4-FFF2-40B4-BE49-F238E27FC236}">
                <a16:creationId xmlns:a16="http://schemas.microsoft.com/office/drawing/2014/main" id="{B98F1E94-53A0-E869-771E-744F1068347F}"/>
              </a:ext>
            </a:extLst>
          </p:cNvPr>
          <p:cNvSpPr txBox="1">
            <a:spLocks/>
          </p:cNvSpPr>
          <p:nvPr/>
        </p:nvSpPr>
        <p:spPr>
          <a:xfrm>
            <a:off x="1210009" y="197936"/>
            <a:ext cx="8383696" cy="948018"/>
          </a:xfrm>
          <a:prstGeom prst="rect">
            <a:avLst/>
          </a:prstGeom>
        </p:spPr>
        <p:txBody>
          <a:bodyPr>
            <a:normAutofit/>
          </a:bodyPr>
          <a:lst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9pPr>
          </a:lstStyle>
          <a:p>
            <a:pPr hangingPunct="1"/>
            <a:r>
              <a:rPr lang="nl-NL" sz="4000" kern="1200" dirty="0">
                <a:solidFill>
                  <a:srgbClr val="8FCAE7"/>
                </a:solidFill>
                <a:latin typeface="RijksoverheidSansHeadingTT" panose="020B0503040202060203" pitchFamily="34" charset="0"/>
                <a:ea typeface="+mj-ea"/>
                <a:cs typeface="Biome"/>
              </a:rPr>
              <a:t>Allianties Landbouw en Natuur</a:t>
            </a:r>
          </a:p>
        </p:txBody>
      </p:sp>
      <p:pic>
        <p:nvPicPr>
          <p:cNvPr id="12" name="Afbeelding 5">
            <a:extLst>
              <a:ext uri="{FF2B5EF4-FFF2-40B4-BE49-F238E27FC236}">
                <a16:creationId xmlns:a16="http://schemas.microsoft.com/office/drawing/2014/main" id="{126E3747-167B-6A23-386A-D06E2D4F90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69" r="23785" b="5"/>
          <a:stretch/>
        </p:blipFill>
        <p:spPr>
          <a:xfrm>
            <a:off x="9245316" y="1618995"/>
            <a:ext cx="1820739" cy="161703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13" name="Afbeelding 6">
            <a:extLst>
              <a:ext uri="{FF2B5EF4-FFF2-40B4-BE49-F238E27FC236}">
                <a16:creationId xmlns:a16="http://schemas.microsoft.com/office/drawing/2014/main" id="{697AE882-1FB6-8DCE-BD9E-53881722DA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70" r="12470"/>
          <a:stretch/>
        </p:blipFill>
        <p:spPr>
          <a:xfrm>
            <a:off x="5295554" y="1618995"/>
            <a:ext cx="1820739" cy="161703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
        <p:nvSpPr>
          <p:cNvPr id="14" name="Tekstvak 13">
            <a:extLst>
              <a:ext uri="{FF2B5EF4-FFF2-40B4-BE49-F238E27FC236}">
                <a16:creationId xmlns:a16="http://schemas.microsoft.com/office/drawing/2014/main" id="{115AE6BE-B12A-F801-F81F-B03065119CDA}"/>
              </a:ext>
            </a:extLst>
          </p:cNvPr>
          <p:cNvSpPr txBox="1"/>
          <p:nvPr/>
        </p:nvSpPr>
        <p:spPr>
          <a:xfrm>
            <a:off x="1015498" y="3267905"/>
            <a:ext cx="3639971" cy="3816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1" u="none" strike="noStrike" cap="none" spc="0" normalizeH="0" baseline="0" dirty="0">
                <a:ln>
                  <a:noFill/>
                </a:ln>
                <a:solidFill>
                  <a:srgbClr val="8FCAE7"/>
                </a:solidFill>
                <a:effectLst/>
                <a:uFillTx/>
                <a:latin typeface="RijksoverheidSansHeadingTT" panose="020B0503040202060203" pitchFamily="34" charset="0"/>
                <a:sym typeface="Helvetica"/>
              </a:rPr>
              <a:t>Groenblauwe </a:t>
            </a:r>
            <a:r>
              <a:rPr kumimoji="0" lang="nl-NL" sz="1800" b="1" u="none" strike="noStrike" cap="none" spc="0" normalizeH="0" baseline="0" dirty="0" err="1">
                <a:ln>
                  <a:noFill/>
                </a:ln>
                <a:solidFill>
                  <a:srgbClr val="8FCAE7"/>
                </a:solidFill>
                <a:effectLst/>
                <a:uFillTx/>
                <a:latin typeface="RijksoverheidSansHeadingTT" panose="020B0503040202060203" pitchFamily="34" charset="0"/>
                <a:sym typeface="Helvetica"/>
              </a:rPr>
              <a:t>dooradering</a:t>
            </a:r>
            <a:endParaRPr kumimoji="0" lang="nl-NL" sz="1800" b="1"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nl-NL" sz="1300" b="0" i="0" u="none" strike="noStrike" cap="none" spc="0" normalizeH="0" baseline="0" dirty="0">
                <a:ln>
                  <a:noFill/>
                </a:ln>
                <a:solidFill>
                  <a:srgbClr val="8FCAE7"/>
                </a:solidFill>
                <a:effectLst/>
                <a:uFillTx/>
                <a:latin typeface="RijksoverheidSansHeadingTT" panose="020B0503040202060203" pitchFamily="34" charset="0"/>
                <a:sym typeface="Helvetica"/>
              </a:rPr>
              <a:t>LNV + SBB</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OCW + RCE</a:t>
            </a:r>
            <a:endParaRPr kumimoji="0" lang="nl-NL" sz="13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BZK + RVB</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Provincies Dr, NB, ZH</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nl-NL" sz="1300" b="0" i="0" u="none" strike="noStrike" cap="none" spc="0" normalizeH="0" baseline="0" dirty="0">
                <a:ln>
                  <a:noFill/>
                </a:ln>
                <a:solidFill>
                  <a:srgbClr val="8FCAE7"/>
                </a:solidFill>
                <a:effectLst/>
                <a:uFillTx/>
                <a:latin typeface="RijksoverheidSansHeadingTT" panose="020B0503040202060203" pitchFamily="34" charset="0"/>
                <a:sym typeface="Helvetica"/>
              </a:rPr>
              <a:t>Waterschap Aa en Maas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Gemeente Ede</a:t>
            </a:r>
            <a:endParaRPr kumimoji="0" lang="nl-NL" sz="13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Deltaplan Biodiversiteitsherstel</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Boerennatuur</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LTO</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Landschappen.nl</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Vereniging Nederlands Cultuurlandschap</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Brabants Landschap/ Landschap Overijssel</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nl-NL" sz="1400" dirty="0">
              <a:solidFill>
                <a:srgbClr val="8FCAE7"/>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18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18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1800" b="0" i="0" u="none" strike="noStrike" cap="none" spc="0" normalizeH="0" baseline="0" dirty="0">
              <a:ln>
                <a:noFill/>
              </a:ln>
              <a:solidFill>
                <a:srgbClr val="8FCAE7"/>
              </a:solidFill>
              <a:effectLst/>
              <a:uFillTx/>
              <a:latin typeface="RijksoverheidSansHeadingTT" panose="020B0503040202060203" pitchFamily="34" charset="0"/>
              <a:sym typeface="Helvetica"/>
            </a:endParaRPr>
          </a:p>
        </p:txBody>
      </p:sp>
      <p:sp>
        <p:nvSpPr>
          <p:cNvPr id="15" name="Tekstvak 14">
            <a:extLst>
              <a:ext uri="{FF2B5EF4-FFF2-40B4-BE49-F238E27FC236}">
                <a16:creationId xmlns:a16="http://schemas.microsoft.com/office/drawing/2014/main" id="{5B65087B-96BC-ED41-B2D0-4D0F4CC24A50}"/>
              </a:ext>
            </a:extLst>
          </p:cNvPr>
          <p:cNvSpPr txBox="1"/>
          <p:nvPr/>
        </p:nvSpPr>
        <p:spPr>
          <a:xfrm>
            <a:off x="5135326" y="3244304"/>
            <a:ext cx="3639971" cy="4616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1" u="none" strike="noStrike" cap="none" spc="0" normalizeH="0" baseline="0" dirty="0">
                <a:ln>
                  <a:noFill/>
                </a:ln>
                <a:solidFill>
                  <a:srgbClr val="8FCAE7"/>
                </a:solidFill>
                <a:effectLst/>
                <a:uFillTx/>
                <a:latin typeface="RijksoverheidSansHeadingTT" panose="020B0503040202060203" pitchFamily="34" charset="0"/>
                <a:sym typeface="Helvetica"/>
              </a:rPr>
              <a:t>Overgangsgebieden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nl-NL" sz="1300" b="0" i="0" u="none" strike="noStrike" cap="none" spc="0" normalizeH="0" baseline="0" dirty="0">
                <a:ln>
                  <a:noFill/>
                </a:ln>
                <a:solidFill>
                  <a:srgbClr val="8FCAE7"/>
                </a:solidFill>
                <a:effectLst/>
                <a:uFillTx/>
                <a:latin typeface="RijksoverheidSansHeadingTT" panose="020B0503040202060203" pitchFamily="34" charset="0"/>
                <a:sym typeface="Helvetica"/>
              </a:rPr>
              <a:t>LNV + SBB</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OCW + RCE</a:t>
            </a:r>
            <a:endParaRPr kumimoji="0" lang="nl-NL" sz="13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BZK + RVB</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Provincies ZH, Dr, NH</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nl-NL" sz="1300" b="0" i="0" u="none" strike="noStrike" cap="none" spc="0" normalizeH="0" baseline="0" dirty="0">
                <a:ln>
                  <a:noFill/>
                </a:ln>
                <a:solidFill>
                  <a:srgbClr val="8FCAE7"/>
                </a:solidFill>
                <a:effectLst/>
                <a:uFillTx/>
                <a:latin typeface="RijksoverheidSansHeadingTT" panose="020B0503040202060203" pitchFamily="34" charset="0"/>
                <a:sym typeface="Helvetica"/>
              </a:rPr>
              <a:t>Gemeente Amersfoort</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College van Rijksadviseurs</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WUR, RUG, PBL</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Boerennatuur</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Nationale Parkenbureau</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NP Utrechtse Heuvelrug</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NP Weerribben- Wieden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Landschappen.nl</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NBTC</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Landgoed Duivenvoorde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Boerderijenfonds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Landschapstriënnale 2023</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nl-NL" sz="1400" dirty="0">
              <a:solidFill>
                <a:srgbClr val="8FCAE7"/>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18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18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1800" b="0" i="0" u="none" strike="noStrike" cap="none" spc="0" normalizeH="0" baseline="0" dirty="0">
              <a:ln>
                <a:noFill/>
              </a:ln>
              <a:solidFill>
                <a:srgbClr val="8FCAE7"/>
              </a:solidFill>
              <a:effectLst/>
              <a:uFillTx/>
              <a:latin typeface="RijksoverheidSansHeadingTT" panose="020B0503040202060203" pitchFamily="34" charset="0"/>
              <a:sym typeface="Helvetica"/>
            </a:endParaRPr>
          </a:p>
        </p:txBody>
      </p:sp>
      <p:sp>
        <p:nvSpPr>
          <p:cNvPr id="16" name="Tekstvak 15">
            <a:extLst>
              <a:ext uri="{FF2B5EF4-FFF2-40B4-BE49-F238E27FC236}">
                <a16:creationId xmlns:a16="http://schemas.microsoft.com/office/drawing/2014/main" id="{7605B994-264A-6E47-0D6A-365925D5F31A}"/>
              </a:ext>
            </a:extLst>
          </p:cNvPr>
          <p:cNvSpPr txBox="1"/>
          <p:nvPr/>
        </p:nvSpPr>
        <p:spPr>
          <a:xfrm>
            <a:off x="9215315" y="3246671"/>
            <a:ext cx="3509346" cy="4632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1" u="none" strike="noStrike" cap="none" spc="0" normalizeH="0" baseline="0" dirty="0" err="1">
                <a:ln>
                  <a:noFill/>
                </a:ln>
                <a:solidFill>
                  <a:srgbClr val="8FCAE7"/>
                </a:solidFill>
                <a:effectLst/>
                <a:uFillTx/>
                <a:latin typeface="RijksoverheidSansHeadingTT" panose="020B0503040202060203" pitchFamily="34" charset="0"/>
                <a:sym typeface="Helvetica"/>
              </a:rPr>
              <a:t>Biobased</a:t>
            </a:r>
            <a:r>
              <a:rPr kumimoji="0" lang="nl-NL" sz="1800" b="1" u="none" strike="noStrike" cap="none" spc="0" normalizeH="0" baseline="0" dirty="0">
                <a:ln>
                  <a:noFill/>
                </a:ln>
                <a:solidFill>
                  <a:srgbClr val="8FCAE7"/>
                </a:solidFill>
                <a:effectLst/>
                <a:uFillTx/>
                <a:latin typeface="RijksoverheidSansHeadingTT" panose="020B0503040202060203" pitchFamily="34" charset="0"/>
                <a:sym typeface="Helvetica"/>
              </a:rPr>
              <a:t> (ver)bouwen</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nl-NL" sz="1300" b="0" i="0" u="none" strike="noStrike" cap="none" spc="0" normalizeH="0" baseline="0" dirty="0">
                <a:ln>
                  <a:noFill/>
                </a:ln>
                <a:solidFill>
                  <a:srgbClr val="8FCAE7"/>
                </a:solidFill>
                <a:effectLst/>
                <a:uFillTx/>
                <a:latin typeface="RijksoverheidSansHeadingTT" panose="020B0503040202060203" pitchFamily="34" charset="0"/>
                <a:sym typeface="Helvetica"/>
              </a:rPr>
              <a:t>LNV + SBB</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BZK + RVB</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OCW + RCE</a:t>
            </a:r>
            <a:endParaRPr kumimoji="0" lang="nl-NL" sz="13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sz="1300" dirty="0">
                <a:solidFill>
                  <a:srgbClr val="8FCAE7"/>
                </a:solidFill>
                <a:latin typeface="RijksoverheidSansHeadingTT" panose="020B0503040202060203" pitchFamily="34" charset="0"/>
              </a:rPr>
              <a:t>Provincies ZH, </a:t>
            </a:r>
            <a:r>
              <a:rPr lang="nl-NL" sz="1300" dirty="0" err="1">
                <a:solidFill>
                  <a:srgbClr val="8FCAE7"/>
                </a:solidFill>
                <a:latin typeface="RijksoverheidSansHeadingTT" panose="020B0503040202060203" pitchFamily="34" charset="0"/>
              </a:rPr>
              <a:t>Fl</a:t>
            </a:r>
            <a:r>
              <a:rPr lang="nl-NL" sz="1300" dirty="0">
                <a:solidFill>
                  <a:srgbClr val="8FCAE7"/>
                </a:solidFill>
                <a:latin typeface="RijksoverheidSansHeadingTT" panose="020B0503040202060203" pitchFamily="34" charset="0"/>
              </a:rPr>
              <a:t>, Ut, Gld</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nl-NL" sz="1300" b="0" i="0" u="none" strike="noStrike" kern="0" cap="none" spc="0" normalizeH="0" baseline="0" noProof="0" dirty="0">
                <a:ln>
                  <a:noFill/>
                </a:ln>
                <a:solidFill>
                  <a:srgbClr val="8FCAE7"/>
                </a:solidFill>
                <a:effectLst/>
                <a:uLnTx/>
                <a:uFillTx/>
                <a:latin typeface="RijksoverheidSansHeadingTT" panose="020B0503040202060203" pitchFamily="34" charset="0"/>
                <a:cs typeface="Helvetica"/>
                <a:sym typeface="Helvetica"/>
              </a:rPr>
              <a:t>College van Rijksadviseurs</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Building Balance</a:t>
            </a:r>
          </a:p>
          <a:p>
            <a:pPr marL="285750" indent="-285750">
              <a:buFont typeface="Arial" panose="020B0604020202020204" pitchFamily="34" charset="0"/>
              <a:buChar char="•"/>
            </a:pPr>
            <a:r>
              <a:rPr lang="nl-NL" sz="1300" dirty="0" err="1">
                <a:solidFill>
                  <a:srgbClr val="8FCAE7"/>
                </a:solidFill>
                <a:latin typeface="RijksoverheidSansHeadingTT" panose="020B0503040202060203" pitchFamily="34" charset="0"/>
              </a:rPr>
              <a:t>Biobased</a:t>
            </a:r>
            <a:r>
              <a:rPr lang="nl-NL" sz="1300" dirty="0">
                <a:solidFill>
                  <a:srgbClr val="8FCAE7"/>
                </a:solidFill>
                <a:latin typeface="RijksoverheidSansHeadingTT" panose="020B0503040202060203" pitchFamily="34" charset="0"/>
              </a:rPr>
              <a:t> </a:t>
            </a:r>
            <a:r>
              <a:rPr lang="nl-NL" sz="1300" dirty="0" err="1">
                <a:solidFill>
                  <a:srgbClr val="8FCAE7"/>
                </a:solidFill>
                <a:latin typeface="RijksoverheidSansHeadingTT" panose="020B0503040202060203" pitchFamily="34" charset="0"/>
              </a:rPr>
              <a:t>Creations</a:t>
            </a:r>
            <a:endParaRPr lang="nl-NL" sz="1300" dirty="0">
              <a:solidFill>
                <a:srgbClr val="8FCAE7"/>
              </a:solidFill>
              <a:latin typeface="RijksoverheidSansHeadingTT" panose="020B0503040202060203" pitchFamily="34" charset="0"/>
            </a:endParaRPr>
          </a:p>
          <a:p>
            <a:pPr marL="285750" indent="-285750">
              <a:buFont typeface="Arial" panose="020B0604020202020204" pitchFamily="34" charset="0"/>
              <a:buChar char="•"/>
            </a:pPr>
            <a:r>
              <a:rPr lang="nl-NL" sz="1300" dirty="0" err="1">
                <a:solidFill>
                  <a:srgbClr val="8FCAE7"/>
                </a:solidFill>
                <a:latin typeface="RijksoverheidSansHeadingTT" panose="020B0503040202060203" pitchFamily="34" charset="0"/>
              </a:rPr>
              <a:t>Citydeal</a:t>
            </a:r>
            <a:r>
              <a:rPr lang="nl-NL" sz="1300" dirty="0">
                <a:solidFill>
                  <a:srgbClr val="8FCAE7"/>
                </a:solidFill>
                <a:latin typeface="RijksoverheidSansHeadingTT" panose="020B0503040202060203" pitchFamily="34" charset="0"/>
              </a:rPr>
              <a:t> CCB/ MRA Green Deal</a:t>
            </a:r>
          </a:p>
          <a:p>
            <a:pPr marL="285750" indent="-285750">
              <a:buFont typeface="Arial" panose="020B0604020202020204" pitchFamily="34" charset="0"/>
              <a:buChar char="•"/>
            </a:pPr>
            <a:r>
              <a:rPr lang="nl-NL" sz="1300" dirty="0" err="1">
                <a:solidFill>
                  <a:srgbClr val="8FCAE7"/>
                </a:solidFill>
                <a:latin typeface="RijksoverheidSansHeadingTT" panose="020B0503040202060203" pitchFamily="34" charset="0"/>
              </a:rPr>
              <a:t>Agroforestrynetwerk</a:t>
            </a:r>
            <a:r>
              <a:rPr lang="nl-NL" sz="1300" dirty="0">
                <a:solidFill>
                  <a:srgbClr val="8FCAE7"/>
                </a:solidFill>
                <a:latin typeface="RijksoverheidSansHeadingTT" panose="020B0503040202060203" pitchFamily="34" charset="0"/>
              </a:rPr>
              <a:t> Gelderland</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8rhk, Achterhoek</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Hogeschool Utrecht</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Innovatiehuis de Peel</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MVO Nederland</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Naturalis</a:t>
            </a:r>
          </a:p>
          <a:p>
            <a:pPr marL="285750" indent="-285750">
              <a:buFont typeface="Arial" panose="020B0604020202020204" pitchFamily="34" charset="0"/>
              <a:buChar char="•"/>
            </a:pPr>
            <a:r>
              <a:rPr lang="nl-NL" sz="1300" dirty="0">
                <a:solidFill>
                  <a:srgbClr val="8FCAE7"/>
                </a:solidFill>
                <a:latin typeface="RijksoverheidSansHeadingTT" panose="020B0503040202060203" pitchFamily="34" charset="0"/>
              </a:rPr>
              <a:t>TNO</a:t>
            </a:r>
          </a:p>
          <a:p>
            <a:pPr marL="285750" indent="-285750">
              <a:buFont typeface="Arial" panose="020B0604020202020204" pitchFamily="34" charset="0"/>
              <a:buChar char="•"/>
            </a:pPr>
            <a:endParaRPr lang="nl-NL" sz="1400" dirty="0">
              <a:solidFill>
                <a:srgbClr val="8FCAE7"/>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nl-NL" sz="1400" dirty="0">
              <a:solidFill>
                <a:srgbClr val="8FCAE7"/>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18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1800" b="0" i="0" u="none" strike="noStrike" cap="none" spc="0" normalizeH="0" baseline="0" dirty="0">
              <a:ln>
                <a:noFill/>
              </a:ln>
              <a:solidFill>
                <a:srgbClr val="8FCAE7"/>
              </a:solidFill>
              <a:effectLst/>
              <a:uFillTx/>
              <a:latin typeface="RijksoverheidSansHeadingTT" panose="020B0503040202060203" pitchFamily="34" charset="0"/>
              <a:sym typeface="Helvetica"/>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nl-NL" sz="1800" b="0" i="0" u="none" strike="noStrike" cap="none" spc="0" normalizeH="0" baseline="0" dirty="0">
              <a:ln>
                <a:noFill/>
              </a:ln>
              <a:solidFill>
                <a:srgbClr val="8FCAE7"/>
              </a:solidFill>
              <a:effectLst/>
              <a:uFillTx/>
              <a:latin typeface="RijksoverheidSansHeadingTT" panose="020B0503040202060203" pitchFamily="34" charset="0"/>
              <a:sym typeface="Helvetica"/>
            </a:endParaRPr>
          </a:p>
        </p:txBody>
      </p:sp>
    </p:spTree>
    <p:extLst>
      <p:ext uri="{BB962C8B-B14F-4D97-AF65-F5344CB8AC3E}">
        <p14:creationId xmlns:p14="http://schemas.microsoft.com/office/powerpoint/2010/main" val="3246770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6C0B1D-1BDE-3F7F-B14C-155C880B8731}"/>
              </a:ext>
            </a:extLst>
          </p:cNvPr>
          <p:cNvSpPr>
            <a:spLocks noGrp="1"/>
          </p:cNvSpPr>
          <p:nvPr>
            <p:ph type="title"/>
          </p:nvPr>
        </p:nvSpPr>
        <p:spPr/>
        <p:txBody>
          <a:bodyPr/>
          <a:lstStyle/>
          <a:p>
            <a:endParaRPr lang="nl-NL"/>
          </a:p>
        </p:txBody>
      </p:sp>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2" name="Titel 1">
            <a:extLst>
              <a:ext uri="{FF2B5EF4-FFF2-40B4-BE49-F238E27FC236}">
                <a16:creationId xmlns:a16="http://schemas.microsoft.com/office/drawing/2014/main" id="{0A180851-F09C-8D72-CE75-397FF5E98369}"/>
              </a:ext>
            </a:extLst>
          </p:cNvPr>
          <p:cNvSpPr txBox="1">
            <a:spLocks/>
          </p:cNvSpPr>
          <p:nvPr/>
        </p:nvSpPr>
        <p:spPr>
          <a:xfrm>
            <a:off x="1210009" y="182946"/>
            <a:ext cx="10317427" cy="948018"/>
          </a:xfrm>
          <a:prstGeom prst="rect">
            <a:avLst/>
          </a:prstGeom>
        </p:spPr>
        <p:txBody>
          <a:bodyPr vert="horz" wrap="square" lIns="0" tIns="0" rIns="0" bIns="0" rtlCol="0" anchor="ctr" anchorCtr="0">
            <a:normAutofit/>
          </a:bodyPr>
          <a:lstStyle>
            <a:lvl1pPr algn="l" defTabSz="914400" rtl="0" eaLnBrk="1" latinLnBrk="0" hangingPunct="1">
              <a:lnSpc>
                <a:spcPct val="90000"/>
              </a:lnSpc>
              <a:spcBef>
                <a:spcPct val="0"/>
              </a:spcBef>
              <a:buNone/>
              <a:defRPr sz="4800" kern="1200">
                <a:solidFill>
                  <a:srgbClr val="8FCAE7"/>
                </a:solidFill>
                <a:latin typeface="+mj-lt"/>
                <a:ea typeface="+mj-ea"/>
                <a:cs typeface="+mj-cs"/>
              </a:defRPr>
            </a:lvl1pPr>
          </a:lstStyle>
          <a:p>
            <a:r>
              <a:rPr lang="nl-NL" sz="4000" dirty="0">
                <a:latin typeface="RijksoverheidSansHeadingTT" panose="020B0503040202060203" pitchFamily="34" charset="0"/>
                <a:cs typeface="Biome"/>
              </a:rPr>
              <a:t>Doelen landelijk gebied staan centraal</a:t>
            </a:r>
          </a:p>
        </p:txBody>
      </p:sp>
      <p:sp>
        <p:nvSpPr>
          <p:cNvPr id="5" name="Tekstvak 4">
            <a:extLst>
              <a:ext uri="{FF2B5EF4-FFF2-40B4-BE49-F238E27FC236}">
                <a16:creationId xmlns:a16="http://schemas.microsoft.com/office/drawing/2014/main" id="{E59DFCDE-64BB-CDAB-31BD-BE1606010F10}"/>
              </a:ext>
            </a:extLst>
          </p:cNvPr>
          <p:cNvSpPr txBox="1"/>
          <p:nvPr/>
        </p:nvSpPr>
        <p:spPr>
          <a:xfrm>
            <a:off x="1302772" y="1062187"/>
            <a:ext cx="10889228"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b="1" kern="1200" dirty="0">
                <a:solidFill>
                  <a:srgbClr val="8FCAE7"/>
                </a:solidFill>
                <a:latin typeface="RijksoverheidSansHeadingTT" panose="020B0503040202060203" pitchFamily="34" charset="0"/>
              </a:rPr>
              <a:t>VHR</a:t>
            </a:r>
            <a:r>
              <a:rPr lang="nl-NL" kern="1200" dirty="0">
                <a:solidFill>
                  <a:srgbClr val="8FCAE7"/>
                </a:solidFill>
                <a:latin typeface="RijksoverheidSansHeadingTT" panose="020B0503040202060203" pitchFamily="34" charset="0"/>
              </a:rPr>
              <a:t> 	   	Vogel- en habitatrichtlijn 	</a:t>
            </a:r>
            <a:r>
              <a:rPr lang="nl-NL" i="1" kern="1200" dirty="0">
                <a:solidFill>
                  <a:srgbClr val="8FCAE7"/>
                </a:solidFill>
                <a:latin typeface="RijksoverheidSansHeadingTT" panose="020B0503040202060203" pitchFamily="34" charset="0"/>
              </a:rPr>
              <a:t>Biodiversiteit vergroten!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b="1" kern="1200" dirty="0">
                <a:solidFill>
                  <a:srgbClr val="8FCAE7"/>
                </a:solidFill>
                <a:latin typeface="RijksoverheidSansHeadingTT" panose="020B0503040202060203" pitchFamily="34" charset="0"/>
              </a:rPr>
              <a:t>Parijs</a:t>
            </a:r>
            <a:r>
              <a:rPr lang="nl-NL" kern="1200" dirty="0">
                <a:solidFill>
                  <a:srgbClr val="8FCAE7"/>
                </a:solidFill>
                <a:latin typeface="RijksoverheidSansHeadingTT" panose="020B0503040202060203" pitchFamily="34" charset="0"/>
              </a:rPr>
              <a:t>  		Klimaatakkoord 		</a:t>
            </a:r>
            <a:r>
              <a:rPr lang="nl-NL" i="1" kern="1200" dirty="0">
                <a:solidFill>
                  <a:srgbClr val="8FCAE7"/>
                </a:solidFill>
                <a:latin typeface="RijksoverheidSansHeadingTT" panose="020B0503040202060203" pitchFamily="34" charset="0"/>
              </a:rPr>
              <a:t>CO2- vastleggen! </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b="1" kern="1200" dirty="0">
                <a:solidFill>
                  <a:srgbClr val="8FCAE7"/>
                </a:solidFill>
                <a:latin typeface="RijksoverheidSansHeadingTT" panose="020B0503040202060203" pitchFamily="34" charset="0"/>
              </a:rPr>
              <a:t>KRW</a:t>
            </a:r>
            <a:r>
              <a:rPr lang="nl-NL" kern="1200" dirty="0">
                <a:solidFill>
                  <a:srgbClr val="8FCAE7"/>
                </a:solidFill>
                <a:latin typeface="RijksoverheidSansHeadingTT" panose="020B0503040202060203" pitchFamily="34" charset="0"/>
              </a:rPr>
              <a:t>    	Kaderrichtlijn Water 	</a:t>
            </a:r>
            <a:r>
              <a:rPr lang="nl-NL" i="1" kern="1200" dirty="0">
                <a:solidFill>
                  <a:srgbClr val="8FCAE7"/>
                </a:solidFill>
                <a:latin typeface="RijksoverheidSansHeadingTT" panose="020B0503040202060203" pitchFamily="34" charset="0"/>
              </a:rPr>
              <a:t>Waterkwaliteit verbeteren!</a:t>
            </a:r>
          </a:p>
          <a:p>
            <a:pPr marR="0" algn="l" defTabSz="914400" rtl="0" fontAlgn="auto" latinLnBrk="0" hangingPunct="0">
              <a:lnSpc>
                <a:spcPct val="100000"/>
              </a:lnSpc>
              <a:spcBef>
                <a:spcPts val="0"/>
              </a:spcBef>
              <a:spcAft>
                <a:spcPts val="0"/>
              </a:spcAft>
              <a:buClrTx/>
              <a:buSzTx/>
              <a:tabLst/>
            </a:pPr>
            <a:endParaRPr lang="nl-NL" i="1" kern="1200" dirty="0">
              <a:solidFill>
                <a:srgbClr val="8FCAE7"/>
              </a:solidFill>
              <a:latin typeface="RijksoverheidSansHeadingTT" panose="020B0503040202060203" pitchFamily="34" charset="0"/>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nl-NL" b="1" kern="1200" dirty="0">
                <a:solidFill>
                  <a:srgbClr val="8FCAE7"/>
                </a:solidFill>
                <a:latin typeface="RijksoverheidSansHeadingTT" panose="020B0503040202060203" pitchFamily="34" charset="0"/>
              </a:rPr>
              <a:t>RK	 </a:t>
            </a:r>
            <a:r>
              <a:rPr lang="nl-NL" kern="1200" dirty="0">
                <a:solidFill>
                  <a:srgbClr val="8FCAE7"/>
                </a:solidFill>
                <a:latin typeface="RijksoverheidSansHeadingTT" panose="020B0503040202060203" pitchFamily="34" charset="0"/>
              </a:rPr>
              <a:t>   	Mooi Nederland		</a:t>
            </a:r>
            <a:r>
              <a:rPr lang="nl-NL" i="1" kern="1200" dirty="0">
                <a:solidFill>
                  <a:srgbClr val="8FCAE7"/>
                </a:solidFill>
                <a:latin typeface="RijksoverheidSansHeadingTT" panose="020B0503040202060203" pitchFamily="34" charset="0"/>
              </a:rPr>
              <a:t>Ruimtelijke Kwaliteit landschap verbeteren!</a:t>
            </a:r>
          </a:p>
        </p:txBody>
      </p:sp>
      <p:pic>
        <p:nvPicPr>
          <p:cNvPr id="7" name="Afbeelding 6">
            <a:extLst>
              <a:ext uri="{FF2B5EF4-FFF2-40B4-BE49-F238E27FC236}">
                <a16:creationId xmlns:a16="http://schemas.microsoft.com/office/drawing/2014/main" id="{4FA20727-E1C6-A14A-619B-34FBA68748F8}"/>
              </a:ext>
            </a:extLst>
          </p:cNvPr>
          <p:cNvPicPr>
            <a:picLocks noChangeAspect="1"/>
          </p:cNvPicPr>
          <p:nvPr/>
        </p:nvPicPr>
        <p:blipFill>
          <a:blip r:embed="rId2"/>
          <a:stretch>
            <a:fillRect/>
          </a:stretch>
        </p:blipFill>
        <p:spPr>
          <a:xfrm>
            <a:off x="4191218" y="2924796"/>
            <a:ext cx="4204563" cy="3942816"/>
          </a:xfrm>
          <a:prstGeom prst="rect">
            <a:avLst/>
          </a:prstGeom>
        </p:spPr>
      </p:pic>
      <p:sp>
        <p:nvSpPr>
          <p:cNvPr id="8" name="Tekstvak 7">
            <a:extLst>
              <a:ext uri="{FF2B5EF4-FFF2-40B4-BE49-F238E27FC236}">
                <a16:creationId xmlns:a16="http://schemas.microsoft.com/office/drawing/2014/main" id="{EAA76AFD-0791-72B1-A428-E516138278BB}"/>
              </a:ext>
            </a:extLst>
          </p:cNvPr>
          <p:cNvSpPr txBox="1"/>
          <p:nvPr/>
        </p:nvSpPr>
        <p:spPr>
          <a:xfrm>
            <a:off x="874685" y="2676139"/>
            <a:ext cx="1179700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nl-NL" sz="1200" i="1" kern="1200" dirty="0">
                <a:solidFill>
                  <a:srgbClr val="8FCAE7"/>
                </a:solidFill>
                <a:latin typeface="RijksoverheidSansHeadingTT" panose="020B0503040202060203" pitchFamily="34" charset="0"/>
              </a:rPr>
              <a:t>           Groenblauwe </a:t>
            </a:r>
            <a:r>
              <a:rPr lang="nl-NL" sz="1200" i="1" kern="1200" dirty="0" err="1">
                <a:solidFill>
                  <a:srgbClr val="8FCAE7"/>
                </a:solidFill>
                <a:latin typeface="RijksoverheidSansHeadingTT" panose="020B0503040202060203" pitchFamily="34" charset="0"/>
              </a:rPr>
              <a:t>dooradering</a:t>
            </a:r>
            <a:r>
              <a:rPr lang="nl-NL" sz="1200" i="1" kern="1200" dirty="0">
                <a:solidFill>
                  <a:srgbClr val="8FCAE7"/>
                </a:solidFill>
                <a:latin typeface="RijksoverheidSansHeadingTT" panose="020B0503040202060203" pitchFamily="34" charset="0"/>
              </a:rPr>
              <a:t>	                                                   Overgangsgebieden		                                       </a:t>
            </a:r>
            <a:r>
              <a:rPr lang="nl-NL" sz="1200" i="1" kern="1200" dirty="0" err="1">
                <a:solidFill>
                  <a:srgbClr val="8FCAE7"/>
                </a:solidFill>
                <a:latin typeface="RijksoverheidSansHeadingTT" panose="020B0503040202060203" pitchFamily="34" charset="0"/>
              </a:rPr>
              <a:t>Biobased</a:t>
            </a:r>
            <a:r>
              <a:rPr lang="nl-NL" sz="1200" i="1" kern="1200" dirty="0">
                <a:solidFill>
                  <a:srgbClr val="8FCAE7"/>
                </a:solidFill>
                <a:latin typeface="RijksoverheidSansHeadingTT" panose="020B0503040202060203" pitchFamily="34" charset="0"/>
              </a:rPr>
              <a:t> verbouwen</a:t>
            </a:r>
          </a:p>
        </p:txBody>
      </p:sp>
      <p:pic>
        <p:nvPicPr>
          <p:cNvPr id="9" name="Afbeelding 8">
            <a:extLst>
              <a:ext uri="{FF2B5EF4-FFF2-40B4-BE49-F238E27FC236}">
                <a16:creationId xmlns:a16="http://schemas.microsoft.com/office/drawing/2014/main" id="{42C8A512-3ACD-2C82-3F78-8D3748835549}"/>
              </a:ext>
            </a:extLst>
          </p:cNvPr>
          <p:cNvPicPr>
            <a:picLocks noChangeAspect="1"/>
          </p:cNvPicPr>
          <p:nvPr/>
        </p:nvPicPr>
        <p:blipFill rotWithShape="1">
          <a:blip r:embed="rId3"/>
          <a:srcRect t="10806"/>
          <a:stretch/>
        </p:blipFill>
        <p:spPr>
          <a:xfrm>
            <a:off x="-103282" y="2919845"/>
            <a:ext cx="4314763" cy="3947767"/>
          </a:xfrm>
          <a:prstGeom prst="rect">
            <a:avLst/>
          </a:prstGeom>
        </p:spPr>
      </p:pic>
      <p:pic>
        <p:nvPicPr>
          <p:cNvPr id="10" name="Afbeelding 9">
            <a:extLst>
              <a:ext uri="{FF2B5EF4-FFF2-40B4-BE49-F238E27FC236}">
                <a16:creationId xmlns:a16="http://schemas.microsoft.com/office/drawing/2014/main" id="{2C0673EF-742B-47FB-6E87-DA91218EBD30}"/>
              </a:ext>
            </a:extLst>
          </p:cNvPr>
          <p:cNvPicPr>
            <a:picLocks noChangeAspect="1"/>
          </p:cNvPicPr>
          <p:nvPr/>
        </p:nvPicPr>
        <p:blipFill rotWithShape="1">
          <a:blip r:embed="rId4"/>
          <a:srcRect l="8884" t="-335" r="2911" b="335"/>
          <a:stretch/>
        </p:blipFill>
        <p:spPr>
          <a:xfrm>
            <a:off x="8334033" y="2914829"/>
            <a:ext cx="4211737" cy="3952783"/>
          </a:xfrm>
          <a:prstGeom prst="rect">
            <a:avLst/>
          </a:prstGeom>
        </p:spPr>
      </p:pic>
    </p:spTree>
    <p:extLst>
      <p:ext uri="{BB962C8B-B14F-4D97-AF65-F5344CB8AC3E}">
        <p14:creationId xmlns:p14="http://schemas.microsoft.com/office/powerpoint/2010/main" val="307656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6C0B1D-1BDE-3F7F-B14C-155C880B8731}"/>
              </a:ext>
            </a:extLst>
          </p:cNvPr>
          <p:cNvSpPr>
            <a:spLocks noGrp="1"/>
          </p:cNvSpPr>
          <p:nvPr>
            <p:ph type="title"/>
          </p:nvPr>
        </p:nvSpPr>
        <p:spPr/>
        <p:txBody>
          <a:bodyPr/>
          <a:lstStyle/>
          <a:p>
            <a:endParaRPr lang="nl-NL"/>
          </a:p>
        </p:txBody>
      </p:sp>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2" name="Rectangle 2">
            <a:extLst>
              <a:ext uri="{FF2B5EF4-FFF2-40B4-BE49-F238E27FC236}">
                <a16:creationId xmlns:a16="http://schemas.microsoft.com/office/drawing/2014/main" id="{7646AD55-DB9C-B60D-1C69-6E2F9EA126CB}"/>
              </a:ext>
            </a:extLst>
          </p:cNvPr>
          <p:cNvSpPr>
            <a:spLocks noChangeArrowheads="1"/>
          </p:cNvSpPr>
          <p:nvPr/>
        </p:nvSpPr>
        <p:spPr bwMode="auto">
          <a:xfrm>
            <a:off x="3297237" y="2155677"/>
            <a:ext cx="160306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solidFill>
                <a:srgbClr val="8FCAE7"/>
              </a:solidFill>
            </a:endParaRPr>
          </a:p>
        </p:txBody>
      </p:sp>
      <p:sp>
        <p:nvSpPr>
          <p:cNvPr id="5" name="Rectangle 3">
            <a:extLst>
              <a:ext uri="{FF2B5EF4-FFF2-40B4-BE49-F238E27FC236}">
                <a16:creationId xmlns:a16="http://schemas.microsoft.com/office/drawing/2014/main" id="{0BE223C1-70E4-3159-9802-D6B31C1ABE17}"/>
              </a:ext>
            </a:extLst>
          </p:cNvPr>
          <p:cNvSpPr>
            <a:spLocks noChangeArrowheads="1"/>
          </p:cNvSpPr>
          <p:nvPr/>
        </p:nvSpPr>
        <p:spPr bwMode="auto">
          <a:xfrm>
            <a:off x="3297237" y="2612877"/>
            <a:ext cx="160306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solidFill>
                <a:srgbClr val="8FCAE7"/>
              </a:solidFill>
            </a:endParaRPr>
          </a:p>
        </p:txBody>
      </p:sp>
      <p:graphicFrame>
        <p:nvGraphicFramePr>
          <p:cNvPr id="6" name="Tabel 5">
            <a:extLst>
              <a:ext uri="{FF2B5EF4-FFF2-40B4-BE49-F238E27FC236}">
                <a16:creationId xmlns:a16="http://schemas.microsoft.com/office/drawing/2014/main" id="{ADF18280-FBCF-2D3F-0AFE-2FD68B1CB303}"/>
              </a:ext>
            </a:extLst>
          </p:cNvPr>
          <p:cNvGraphicFramePr>
            <a:graphicFrameLocks noGrp="1"/>
          </p:cNvGraphicFramePr>
          <p:nvPr>
            <p:extLst>
              <p:ext uri="{D42A27DB-BD31-4B8C-83A1-F6EECF244321}">
                <p14:modId xmlns:p14="http://schemas.microsoft.com/office/powerpoint/2010/main" val="4267728895"/>
              </p:ext>
            </p:extLst>
          </p:nvPr>
        </p:nvGraphicFramePr>
        <p:xfrm>
          <a:off x="2738687" y="1497264"/>
          <a:ext cx="8234113" cy="4205610"/>
        </p:xfrm>
        <a:graphic>
          <a:graphicData uri="http://schemas.openxmlformats.org/drawingml/2006/table">
            <a:tbl>
              <a:tblPr firstRow="1" firstCol="1" bandRow="1">
                <a:tableStyleId>{5940675A-B579-460E-94D1-54222C63F5DA}</a:tableStyleId>
              </a:tblPr>
              <a:tblGrid>
                <a:gridCol w="1633616">
                  <a:extLst>
                    <a:ext uri="{9D8B030D-6E8A-4147-A177-3AD203B41FA5}">
                      <a16:colId xmlns:a16="http://schemas.microsoft.com/office/drawing/2014/main" val="623050336"/>
                    </a:ext>
                  </a:extLst>
                </a:gridCol>
                <a:gridCol w="2196663">
                  <a:extLst>
                    <a:ext uri="{9D8B030D-6E8A-4147-A177-3AD203B41FA5}">
                      <a16:colId xmlns:a16="http://schemas.microsoft.com/office/drawing/2014/main" val="540589397"/>
                    </a:ext>
                  </a:extLst>
                </a:gridCol>
                <a:gridCol w="2259724">
                  <a:extLst>
                    <a:ext uri="{9D8B030D-6E8A-4147-A177-3AD203B41FA5}">
                      <a16:colId xmlns:a16="http://schemas.microsoft.com/office/drawing/2014/main" val="1008079663"/>
                    </a:ext>
                  </a:extLst>
                </a:gridCol>
                <a:gridCol w="2144110">
                  <a:extLst>
                    <a:ext uri="{9D8B030D-6E8A-4147-A177-3AD203B41FA5}">
                      <a16:colId xmlns:a16="http://schemas.microsoft.com/office/drawing/2014/main" val="294579590"/>
                    </a:ext>
                  </a:extLst>
                </a:gridCol>
              </a:tblGrid>
              <a:tr h="1571757">
                <a:tc>
                  <a:txBody>
                    <a:bodyPr/>
                    <a:lstStyle/>
                    <a:p>
                      <a:pPr algn="r">
                        <a:lnSpc>
                          <a:spcPct val="107000"/>
                        </a:lnSpc>
                        <a:spcAft>
                          <a:spcPts val="800"/>
                        </a:spcAft>
                      </a:pPr>
                      <a:r>
                        <a:rPr lang="en-US" sz="1400" b="1" dirty="0" err="1">
                          <a:solidFill>
                            <a:srgbClr val="8FCAE7"/>
                          </a:solidFill>
                          <a:effectLst/>
                          <a:latin typeface="RijksoverheidSansHeadingTT" panose="020B0503040202060203" pitchFamily="34" charset="0"/>
                          <a:ea typeface="Verdana" panose="020B0604030504040204" pitchFamily="34" charset="0"/>
                        </a:rPr>
                        <a:t>Economisch</a:t>
                      </a:r>
                      <a:r>
                        <a:rPr lang="en-US" sz="1400" b="1" dirty="0">
                          <a:solidFill>
                            <a:srgbClr val="8FCAE7"/>
                          </a:solidFill>
                          <a:effectLst/>
                          <a:latin typeface="RijksoverheidSansHeadingTT" panose="020B0503040202060203" pitchFamily="34" charset="0"/>
                          <a:ea typeface="Verdana" panose="020B0604030504040204" pitchFamily="34" charset="0"/>
                        </a:rPr>
                        <a:t> </a:t>
                      </a:r>
                      <a:r>
                        <a:rPr lang="en-US" sz="1400" b="1" dirty="0" err="1">
                          <a:solidFill>
                            <a:srgbClr val="8FCAE7"/>
                          </a:solidFill>
                          <a:effectLst/>
                          <a:latin typeface="RijksoverheidSansHeadingTT" panose="020B0503040202060203" pitchFamily="34" charset="0"/>
                          <a:ea typeface="Verdana" panose="020B0604030504040204" pitchFamily="34" charset="0"/>
                        </a:rPr>
                        <a:t>gebiedsprofiel</a:t>
                      </a:r>
                      <a:endParaRPr lang="en-US" sz="1400" b="1" dirty="0">
                        <a:solidFill>
                          <a:srgbClr val="8FCAE7"/>
                        </a:solidFill>
                        <a:effectLst/>
                        <a:latin typeface="RijksoverheidSansHeadingTT" panose="020B0503040202060203" pitchFamily="34" charset="0"/>
                        <a:ea typeface="Verdana" panose="020B0604030504040204" pitchFamily="34" charset="0"/>
                      </a:endParaRPr>
                    </a:p>
                    <a:p>
                      <a:pPr algn="r">
                        <a:lnSpc>
                          <a:spcPct val="107000"/>
                        </a:lnSpc>
                        <a:spcAft>
                          <a:spcPts val="800"/>
                        </a:spcAft>
                      </a:pPr>
                      <a:endParaRPr lang="nl-NL" sz="1400" b="1" dirty="0">
                        <a:solidFill>
                          <a:srgbClr val="8FCAE7"/>
                        </a:solidFill>
                        <a:effectLst/>
                        <a:latin typeface="RijksoverheidSansHeadingTT" panose="020B0503040202060203" pitchFamily="34" charset="0"/>
                        <a:ea typeface="Verdana" panose="020B0604030504040204" pitchFamily="34" charset="0"/>
                      </a:endParaRPr>
                    </a:p>
                    <a:p>
                      <a:pPr algn="r">
                        <a:lnSpc>
                          <a:spcPct val="107000"/>
                        </a:lnSpc>
                        <a:spcAft>
                          <a:spcPts val="800"/>
                        </a:spcAft>
                      </a:pPr>
                      <a:endParaRPr lang="nl-NL" sz="1400" b="1" dirty="0">
                        <a:solidFill>
                          <a:srgbClr val="8FCAE7"/>
                        </a:solidFill>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400" b="1" dirty="0" err="1">
                          <a:solidFill>
                            <a:srgbClr val="8FCAE7"/>
                          </a:solidFill>
                          <a:effectLst/>
                          <a:latin typeface="RijksoverheidSansHeadingTT" panose="020B0503040202060203" pitchFamily="34" charset="0"/>
                          <a:ea typeface="Verdana" panose="020B0604030504040204" pitchFamily="34" charset="0"/>
                        </a:rPr>
                        <a:t>Bodemtypen</a:t>
                      </a:r>
                      <a:endParaRPr lang="nl-NL" sz="1400" b="1" dirty="0">
                        <a:solidFill>
                          <a:srgbClr val="8FCAE7"/>
                        </a:solidFill>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noFill/>
                  </a:tcPr>
                </a:tc>
                <a:tc>
                  <a:txBody>
                    <a:bodyPr/>
                    <a:lstStyle/>
                    <a:p>
                      <a:pPr algn="ctr">
                        <a:lnSpc>
                          <a:spcPct val="107000"/>
                        </a:lnSpc>
                        <a:spcAft>
                          <a:spcPts val="800"/>
                        </a:spcAft>
                      </a:pPr>
                      <a:endParaRPr lang="nl-NL" sz="1400" b="1" dirty="0">
                        <a:solidFill>
                          <a:srgbClr val="8FCAE7"/>
                        </a:solidFill>
                        <a:effectLst/>
                        <a:latin typeface="RijksoverheidSansHeadingTT" panose="020B0503040202060203" pitchFamily="34" charset="0"/>
                        <a:ea typeface="Verdana" panose="020B0604030504040204" pitchFamily="34" charset="0"/>
                      </a:endParaRPr>
                    </a:p>
                    <a:p>
                      <a:pPr algn="ctr">
                        <a:lnSpc>
                          <a:spcPct val="107000"/>
                        </a:lnSpc>
                        <a:spcAft>
                          <a:spcPts val="800"/>
                        </a:spcAft>
                      </a:pPr>
                      <a:r>
                        <a:rPr lang="nl-NL" sz="1400" b="1" dirty="0">
                          <a:solidFill>
                            <a:srgbClr val="8FCAE7"/>
                          </a:solidFill>
                          <a:effectLst/>
                          <a:latin typeface="RijksoverheidSansHeadingTT" panose="020B0503040202060203" pitchFamily="34" charset="0"/>
                          <a:ea typeface="Verdana" panose="020B0604030504040204" pitchFamily="34" charset="0"/>
                        </a:rPr>
                        <a:t>Hoogproductief agrarisch landschap</a:t>
                      </a:r>
                    </a:p>
                    <a:p>
                      <a:pPr algn="ctr">
                        <a:lnSpc>
                          <a:spcPct val="107000"/>
                        </a:lnSpc>
                        <a:spcAft>
                          <a:spcPts val="800"/>
                        </a:spcAft>
                      </a:pPr>
                      <a:r>
                        <a:rPr lang="nl-NL" sz="1200" b="1" i="1" dirty="0">
                          <a:solidFill>
                            <a:srgbClr val="8FCAE7"/>
                          </a:solidFill>
                          <a:effectLst/>
                          <a:latin typeface="RijksoverheidSansHeadingTT" panose="020B0503040202060203" pitchFamily="34" charset="0"/>
                          <a:ea typeface="Verdana" panose="020B0604030504040204" pitchFamily="34" charset="0"/>
                        </a:rPr>
                        <a:t>met basiskwaliteit natuur</a:t>
                      </a:r>
                      <a:endParaRPr lang="nl-NL" sz="1200" b="1" i="1" dirty="0">
                        <a:solidFill>
                          <a:srgbClr val="8FCAE7"/>
                        </a:solidFill>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99FF33">
                        <a:alpha val="24706"/>
                      </a:srgbClr>
                    </a:solidFill>
                  </a:tcPr>
                </a:tc>
                <a:tc>
                  <a:txBody>
                    <a:bodyPr/>
                    <a:lstStyle/>
                    <a:p>
                      <a:pPr algn="ctr">
                        <a:lnSpc>
                          <a:spcPct val="107000"/>
                        </a:lnSpc>
                        <a:spcAft>
                          <a:spcPts val="800"/>
                        </a:spcAft>
                      </a:pPr>
                      <a:endParaRPr lang="nl-NL" sz="1400" b="1" dirty="0">
                        <a:solidFill>
                          <a:srgbClr val="8FCAE7"/>
                        </a:solidFill>
                        <a:effectLst/>
                        <a:latin typeface="RijksoverheidSansHeadingTT" panose="020B0503040202060203" pitchFamily="34" charset="0"/>
                        <a:ea typeface="Verdana" panose="020B0604030504040204" pitchFamily="34" charset="0"/>
                      </a:endParaRPr>
                    </a:p>
                    <a:p>
                      <a:pPr algn="ctr">
                        <a:lnSpc>
                          <a:spcPct val="107000"/>
                        </a:lnSpc>
                        <a:spcAft>
                          <a:spcPts val="800"/>
                        </a:spcAft>
                      </a:pPr>
                      <a:r>
                        <a:rPr lang="nl-NL" sz="1400" b="1" dirty="0">
                          <a:solidFill>
                            <a:srgbClr val="8FCAE7"/>
                          </a:solidFill>
                          <a:effectLst/>
                          <a:latin typeface="RijksoverheidSansHeadingTT" panose="020B0503040202060203" pitchFamily="34" charset="0"/>
                          <a:ea typeface="Verdana" panose="020B0604030504040204" pitchFamily="34" charset="0"/>
                        </a:rPr>
                        <a:t>Stadsranden, woon- recreatielandschap</a:t>
                      </a:r>
                      <a:endParaRPr lang="nl-NL" sz="1400" b="1" dirty="0">
                        <a:solidFill>
                          <a:srgbClr val="8FCAE7"/>
                        </a:solidFill>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33CC33">
                        <a:alpha val="24706"/>
                      </a:srgbClr>
                    </a:solidFill>
                  </a:tcPr>
                </a:tc>
                <a:tc>
                  <a:txBody>
                    <a:bodyPr/>
                    <a:lstStyle/>
                    <a:p>
                      <a:pPr algn="ctr">
                        <a:lnSpc>
                          <a:spcPct val="107000"/>
                        </a:lnSpc>
                        <a:spcAft>
                          <a:spcPts val="800"/>
                        </a:spcAft>
                      </a:pPr>
                      <a:endParaRPr lang="nl-NL" sz="1400" b="1" dirty="0">
                        <a:solidFill>
                          <a:srgbClr val="8FCAE7"/>
                        </a:solidFill>
                        <a:effectLst/>
                        <a:latin typeface="RijksoverheidSansHeadingTT" panose="020B0503040202060203" pitchFamily="34" charset="0"/>
                        <a:ea typeface="Verdana" panose="020B0604030504040204" pitchFamily="34" charset="0"/>
                      </a:endParaRPr>
                    </a:p>
                    <a:p>
                      <a:pPr algn="ctr">
                        <a:lnSpc>
                          <a:spcPct val="107000"/>
                        </a:lnSpc>
                        <a:spcAft>
                          <a:spcPts val="800"/>
                        </a:spcAft>
                      </a:pPr>
                      <a:r>
                        <a:rPr lang="nl-NL" sz="1400" b="1" dirty="0">
                          <a:solidFill>
                            <a:srgbClr val="8FCAE7"/>
                          </a:solidFill>
                          <a:effectLst/>
                          <a:latin typeface="RijksoverheidSansHeadingTT" panose="020B0503040202060203" pitchFamily="34" charset="0"/>
                          <a:ea typeface="Verdana" panose="020B0604030504040204" pitchFamily="34" charset="0"/>
                        </a:rPr>
                        <a:t>Meervoudig agrarisch landschap</a:t>
                      </a:r>
                    </a:p>
                    <a:p>
                      <a:pPr algn="ctr">
                        <a:lnSpc>
                          <a:spcPct val="107000"/>
                        </a:lnSpc>
                        <a:spcAft>
                          <a:spcPts val="800"/>
                        </a:spcAft>
                      </a:pPr>
                      <a:r>
                        <a:rPr lang="nl-NL" sz="1200" b="1" i="1" dirty="0">
                          <a:solidFill>
                            <a:srgbClr val="8FCAE7"/>
                          </a:solidFill>
                          <a:effectLst/>
                          <a:latin typeface="RijksoverheidSansHeadingTT" panose="020B0503040202060203" pitchFamily="34" charset="0"/>
                          <a:ea typeface="Verdana" panose="020B0604030504040204" pitchFamily="34" charset="0"/>
                        </a:rPr>
                        <a:t>met ecosysteem-diensten </a:t>
                      </a:r>
                      <a:endParaRPr lang="nl-NL" sz="1200" b="1" i="1" dirty="0">
                        <a:solidFill>
                          <a:srgbClr val="8FCAE7"/>
                        </a:solidFill>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006600">
                        <a:alpha val="25098"/>
                      </a:srgbClr>
                    </a:solidFill>
                  </a:tcPr>
                </a:tc>
                <a:extLst>
                  <a:ext uri="{0D108BD9-81ED-4DB2-BD59-A6C34878D82A}">
                    <a16:rowId xmlns:a16="http://schemas.microsoft.com/office/drawing/2014/main" val="3541179880"/>
                  </a:ext>
                </a:extLst>
              </a:tr>
              <a:tr h="807025">
                <a:tc>
                  <a:txBody>
                    <a:bodyPr/>
                    <a:lstStyle/>
                    <a:p>
                      <a:pPr algn="ctr">
                        <a:lnSpc>
                          <a:spcPct val="107000"/>
                        </a:lnSpc>
                        <a:spcAft>
                          <a:spcPts val="800"/>
                        </a:spcAft>
                      </a:pPr>
                      <a:endParaRPr lang="en-US" sz="1400" b="1" dirty="0">
                        <a:effectLst/>
                        <a:latin typeface="RijksoverheidSansHeadingTT" panose="020B0503040202060203" pitchFamily="34" charset="0"/>
                        <a:ea typeface="Verdana" panose="020B0604030504040204" pitchFamily="34" charset="0"/>
                      </a:endParaRPr>
                    </a:p>
                    <a:p>
                      <a:pPr algn="ctr">
                        <a:lnSpc>
                          <a:spcPct val="107000"/>
                        </a:lnSpc>
                        <a:spcAft>
                          <a:spcPts val="800"/>
                        </a:spcAft>
                      </a:pPr>
                      <a:r>
                        <a:rPr lang="en-US" sz="1400" b="1" dirty="0" err="1">
                          <a:effectLst/>
                          <a:latin typeface="RijksoverheidSansHeadingTT" panose="020B0503040202060203" pitchFamily="34" charset="0"/>
                          <a:ea typeface="Verdana" panose="020B0604030504040204" pitchFamily="34" charset="0"/>
                        </a:rPr>
                        <a:t>Klei</a:t>
                      </a:r>
                      <a:endParaRPr lang="nl-NL" sz="1400" b="1" dirty="0">
                        <a:effectLst/>
                        <a:latin typeface="RijksoverheidSansHeadingTT" panose="020B0503040202060203" pitchFamily="34" charset="0"/>
                        <a:ea typeface="Verdana" panose="020B0604030504040204" pitchFamily="34" charset="0"/>
                      </a:endParaRPr>
                    </a:p>
                    <a:p>
                      <a:pPr algn="ctr">
                        <a:lnSpc>
                          <a:spcPct val="107000"/>
                        </a:lnSpc>
                        <a:spcAft>
                          <a:spcPts val="800"/>
                        </a:spcAft>
                      </a:pPr>
                      <a:r>
                        <a:rPr lang="en-US" sz="1400" b="1" dirty="0">
                          <a:effectLst/>
                          <a:latin typeface="RijksoverheidSansHeadingTT" panose="020B0503040202060203" pitchFamily="34" charset="0"/>
                          <a:ea typeface="Verdana" panose="020B0604030504040204" pitchFamily="34" charset="0"/>
                        </a:rPr>
                        <a:t> </a:t>
                      </a:r>
                      <a:endParaRPr lang="nl-NL" sz="1400" b="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4EADB2"/>
                    </a:solidFill>
                  </a:tcPr>
                </a:tc>
                <a:tc>
                  <a:txBody>
                    <a:bodyPr/>
                    <a:lstStyle/>
                    <a:p>
                      <a:pPr algn="ctr">
                        <a:lnSpc>
                          <a:spcPct val="107000"/>
                        </a:lnSpc>
                        <a:spcAft>
                          <a:spcPts val="800"/>
                        </a:spcAft>
                      </a:pPr>
                      <a:r>
                        <a:rPr lang="en-US" sz="1200" i="1" dirty="0">
                          <a:effectLst/>
                          <a:latin typeface="RijksoverheidSansHeadingTT" panose="020B0503040202060203" pitchFamily="34" charset="0"/>
                          <a:ea typeface="Verdana" panose="020B0604030504040204" pitchFamily="34" charset="0"/>
                        </a:rPr>
                        <a:t> </a:t>
                      </a:r>
                      <a:endParaRPr lang="nl-NL" sz="1200" i="1" dirty="0">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200" i="1" dirty="0" err="1">
                          <a:effectLst/>
                          <a:latin typeface="RijksoverheidSansHeadingTT" panose="020B0503040202060203" pitchFamily="34" charset="0"/>
                          <a:ea typeface="Verdana" panose="020B0604030504040204" pitchFamily="34" charset="0"/>
                        </a:rPr>
                        <a:t>Inrichtingsconcept</a:t>
                      </a:r>
                      <a:r>
                        <a:rPr lang="en-US" sz="1200" i="1" dirty="0">
                          <a:effectLst/>
                          <a:latin typeface="RijksoverheidSansHeadingTT" panose="020B0503040202060203" pitchFamily="34" charset="0"/>
                          <a:ea typeface="Verdana" panose="020B0604030504040204" pitchFamily="34" charset="0"/>
                        </a:rPr>
                        <a:t>(en)</a:t>
                      </a:r>
                      <a:endParaRPr lang="nl-NL" sz="1200" i="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4EADB2"/>
                    </a:solidFill>
                  </a:tcPr>
                </a:tc>
                <a:tc>
                  <a:txBody>
                    <a:bodyPr/>
                    <a:lstStyle/>
                    <a:p>
                      <a:pPr>
                        <a:lnSpc>
                          <a:spcPct val="107000"/>
                        </a:lnSpc>
                        <a:spcAft>
                          <a:spcPts val="800"/>
                        </a:spcAft>
                      </a:pPr>
                      <a:r>
                        <a:rPr lang="en-US" sz="1200" i="1" dirty="0">
                          <a:effectLst/>
                          <a:latin typeface="RijksoverheidSansHeadingTT" panose="020B0503040202060203" pitchFamily="34" charset="0"/>
                          <a:ea typeface="Verdana" panose="020B0604030504040204" pitchFamily="34" charset="0"/>
                        </a:rPr>
                        <a:t> </a:t>
                      </a:r>
                      <a:endParaRPr lang="nl-NL" sz="1200" i="1" dirty="0">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200" i="1" dirty="0" err="1">
                          <a:effectLst/>
                          <a:latin typeface="RijksoverheidSansHeadingTT" panose="020B0503040202060203" pitchFamily="34" charset="0"/>
                          <a:ea typeface="Verdana" panose="020B0604030504040204" pitchFamily="34" charset="0"/>
                        </a:rPr>
                        <a:t>Inrichtingsconcept</a:t>
                      </a:r>
                      <a:r>
                        <a:rPr lang="en-US" sz="1200" i="1" dirty="0">
                          <a:effectLst/>
                          <a:latin typeface="RijksoverheidSansHeadingTT" panose="020B0503040202060203" pitchFamily="34" charset="0"/>
                          <a:ea typeface="Verdana" panose="020B0604030504040204" pitchFamily="34" charset="0"/>
                        </a:rPr>
                        <a:t>(en)</a:t>
                      </a:r>
                      <a:endParaRPr lang="nl-NL" sz="1200" i="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4EADB2"/>
                    </a:solidFill>
                  </a:tcPr>
                </a:tc>
                <a:tc>
                  <a:txBody>
                    <a:bodyPr/>
                    <a:lstStyle/>
                    <a:p>
                      <a:pPr>
                        <a:lnSpc>
                          <a:spcPct val="107000"/>
                        </a:lnSpc>
                        <a:spcAft>
                          <a:spcPts val="800"/>
                        </a:spcAft>
                      </a:pPr>
                      <a:r>
                        <a:rPr lang="en-US" sz="1200" i="1" dirty="0">
                          <a:effectLst/>
                          <a:latin typeface="RijksoverheidSansHeadingTT" panose="020B0503040202060203" pitchFamily="34" charset="0"/>
                          <a:ea typeface="Verdana" panose="020B0604030504040204" pitchFamily="34" charset="0"/>
                        </a:rPr>
                        <a:t> </a:t>
                      </a:r>
                      <a:endParaRPr lang="nl-NL" sz="1200" i="1" dirty="0">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200" i="1" dirty="0" err="1">
                          <a:effectLst/>
                          <a:latin typeface="RijksoverheidSansHeadingTT" panose="020B0503040202060203" pitchFamily="34" charset="0"/>
                          <a:ea typeface="Verdana" panose="020B0604030504040204" pitchFamily="34" charset="0"/>
                        </a:rPr>
                        <a:t>Inrichtingsconcept</a:t>
                      </a:r>
                      <a:r>
                        <a:rPr lang="en-US" sz="1200" i="1" dirty="0">
                          <a:effectLst/>
                          <a:latin typeface="RijksoverheidSansHeadingTT" panose="020B0503040202060203" pitchFamily="34" charset="0"/>
                          <a:ea typeface="Verdana" panose="020B0604030504040204" pitchFamily="34" charset="0"/>
                        </a:rPr>
                        <a:t>(en)</a:t>
                      </a:r>
                      <a:endParaRPr lang="nl-NL" sz="1200" i="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4EADB2"/>
                    </a:solidFill>
                  </a:tcPr>
                </a:tc>
                <a:extLst>
                  <a:ext uri="{0D108BD9-81ED-4DB2-BD59-A6C34878D82A}">
                    <a16:rowId xmlns:a16="http://schemas.microsoft.com/office/drawing/2014/main" val="2376187845"/>
                  </a:ext>
                </a:extLst>
              </a:tr>
              <a:tr h="807025">
                <a:tc>
                  <a:txBody>
                    <a:bodyPr/>
                    <a:lstStyle/>
                    <a:p>
                      <a:pPr algn="ctr">
                        <a:lnSpc>
                          <a:spcPct val="107000"/>
                        </a:lnSpc>
                        <a:spcAft>
                          <a:spcPts val="800"/>
                        </a:spcAft>
                      </a:pPr>
                      <a:endParaRPr lang="en-US" sz="1400" b="1" dirty="0">
                        <a:effectLst/>
                        <a:latin typeface="RijksoverheidSansHeadingTT" panose="020B0503040202060203" pitchFamily="34" charset="0"/>
                        <a:ea typeface="Verdana" panose="020B0604030504040204" pitchFamily="34" charset="0"/>
                      </a:endParaRPr>
                    </a:p>
                    <a:p>
                      <a:pPr algn="ctr">
                        <a:lnSpc>
                          <a:spcPct val="107000"/>
                        </a:lnSpc>
                        <a:spcAft>
                          <a:spcPts val="800"/>
                        </a:spcAft>
                      </a:pPr>
                      <a:r>
                        <a:rPr lang="en-US" sz="1400" b="1" dirty="0" err="1">
                          <a:effectLst/>
                          <a:latin typeface="RijksoverheidSansHeadingTT" panose="020B0503040202060203" pitchFamily="34" charset="0"/>
                          <a:ea typeface="Verdana" panose="020B0604030504040204" pitchFamily="34" charset="0"/>
                        </a:rPr>
                        <a:t>Zand</a:t>
                      </a:r>
                      <a:endParaRPr lang="nl-NL" sz="1400" b="1" dirty="0">
                        <a:effectLst/>
                        <a:latin typeface="RijksoverheidSansHeadingTT" panose="020B0503040202060203" pitchFamily="34" charset="0"/>
                        <a:ea typeface="Verdana" panose="020B0604030504040204" pitchFamily="34" charset="0"/>
                      </a:endParaRPr>
                    </a:p>
                    <a:p>
                      <a:pPr algn="ctr">
                        <a:lnSpc>
                          <a:spcPct val="107000"/>
                        </a:lnSpc>
                        <a:spcAft>
                          <a:spcPts val="800"/>
                        </a:spcAft>
                      </a:pPr>
                      <a:r>
                        <a:rPr lang="en-US" sz="1400" b="1" dirty="0">
                          <a:effectLst/>
                          <a:latin typeface="RijksoverheidSansHeadingTT" panose="020B0503040202060203" pitchFamily="34" charset="0"/>
                          <a:ea typeface="Verdana" panose="020B0604030504040204" pitchFamily="34" charset="0"/>
                        </a:rPr>
                        <a:t> </a:t>
                      </a:r>
                      <a:endParaRPr lang="nl-NL" sz="1400" b="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FEEB86"/>
                    </a:solidFill>
                  </a:tcPr>
                </a:tc>
                <a:tc>
                  <a:txBody>
                    <a:bodyPr/>
                    <a:lstStyle/>
                    <a:p>
                      <a:pPr>
                        <a:lnSpc>
                          <a:spcPct val="107000"/>
                        </a:lnSpc>
                        <a:spcAft>
                          <a:spcPts val="800"/>
                        </a:spcAft>
                      </a:pPr>
                      <a:r>
                        <a:rPr lang="en-US" sz="1200" i="1" dirty="0">
                          <a:effectLst/>
                          <a:latin typeface="RijksoverheidSansHeadingTT" panose="020B0503040202060203" pitchFamily="34" charset="0"/>
                          <a:ea typeface="Verdana" panose="020B0604030504040204" pitchFamily="34" charset="0"/>
                        </a:rPr>
                        <a:t> </a:t>
                      </a:r>
                      <a:endParaRPr lang="nl-NL" sz="1200" i="1" dirty="0">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200" i="1" dirty="0" err="1">
                          <a:effectLst/>
                          <a:latin typeface="RijksoverheidSansHeadingTT" panose="020B0503040202060203" pitchFamily="34" charset="0"/>
                          <a:ea typeface="Verdana" panose="020B0604030504040204" pitchFamily="34" charset="0"/>
                        </a:rPr>
                        <a:t>Inrichtingsconcept</a:t>
                      </a:r>
                      <a:r>
                        <a:rPr lang="en-US" sz="1200" i="1" dirty="0">
                          <a:effectLst/>
                          <a:latin typeface="RijksoverheidSansHeadingTT" panose="020B0503040202060203" pitchFamily="34" charset="0"/>
                          <a:ea typeface="Verdana" panose="020B0604030504040204" pitchFamily="34" charset="0"/>
                        </a:rPr>
                        <a:t>(en)</a:t>
                      </a:r>
                      <a:endParaRPr lang="nl-NL" sz="1200" i="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FEEB86"/>
                    </a:solidFill>
                  </a:tcPr>
                </a:tc>
                <a:tc>
                  <a:txBody>
                    <a:bodyPr/>
                    <a:lstStyle/>
                    <a:p>
                      <a:pPr>
                        <a:lnSpc>
                          <a:spcPct val="107000"/>
                        </a:lnSpc>
                        <a:spcAft>
                          <a:spcPts val="800"/>
                        </a:spcAft>
                      </a:pPr>
                      <a:r>
                        <a:rPr lang="en-US" sz="1200" i="1" dirty="0">
                          <a:effectLst/>
                          <a:latin typeface="RijksoverheidSansHeadingTT" panose="020B0503040202060203" pitchFamily="34" charset="0"/>
                          <a:ea typeface="Verdana" panose="020B0604030504040204" pitchFamily="34" charset="0"/>
                        </a:rPr>
                        <a:t> </a:t>
                      </a:r>
                      <a:endParaRPr lang="nl-NL" sz="1200" i="1" dirty="0">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200" i="1" dirty="0" err="1">
                          <a:effectLst/>
                          <a:latin typeface="RijksoverheidSansHeadingTT" panose="020B0503040202060203" pitchFamily="34" charset="0"/>
                          <a:ea typeface="Verdana" panose="020B0604030504040204" pitchFamily="34" charset="0"/>
                        </a:rPr>
                        <a:t>Inrichtingsconcept</a:t>
                      </a:r>
                      <a:r>
                        <a:rPr lang="en-US" sz="1200" i="1" dirty="0">
                          <a:effectLst/>
                          <a:latin typeface="RijksoverheidSansHeadingTT" panose="020B0503040202060203" pitchFamily="34" charset="0"/>
                          <a:ea typeface="Verdana" panose="020B0604030504040204" pitchFamily="34" charset="0"/>
                        </a:rPr>
                        <a:t>(en)</a:t>
                      </a:r>
                      <a:endParaRPr lang="nl-NL" sz="1200" i="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FEEB86"/>
                    </a:solidFill>
                  </a:tcPr>
                </a:tc>
                <a:tc>
                  <a:txBody>
                    <a:bodyPr/>
                    <a:lstStyle/>
                    <a:p>
                      <a:pPr>
                        <a:lnSpc>
                          <a:spcPct val="107000"/>
                        </a:lnSpc>
                        <a:spcAft>
                          <a:spcPts val="800"/>
                        </a:spcAft>
                      </a:pPr>
                      <a:r>
                        <a:rPr lang="en-US" sz="1200" i="1" dirty="0">
                          <a:effectLst/>
                          <a:latin typeface="RijksoverheidSansHeadingTT" panose="020B0503040202060203" pitchFamily="34" charset="0"/>
                          <a:ea typeface="Verdana" panose="020B0604030504040204" pitchFamily="34" charset="0"/>
                        </a:rPr>
                        <a:t> </a:t>
                      </a:r>
                      <a:endParaRPr lang="nl-NL" sz="1200" i="1" dirty="0">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200" i="1" dirty="0" err="1">
                          <a:effectLst/>
                          <a:latin typeface="RijksoverheidSansHeadingTT" panose="020B0503040202060203" pitchFamily="34" charset="0"/>
                          <a:ea typeface="Verdana" panose="020B0604030504040204" pitchFamily="34" charset="0"/>
                        </a:rPr>
                        <a:t>Inrichtingsconcept</a:t>
                      </a:r>
                      <a:r>
                        <a:rPr lang="en-US" sz="1200" i="1" dirty="0">
                          <a:effectLst/>
                          <a:latin typeface="RijksoverheidSansHeadingTT" panose="020B0503040202060203" pitchFamily="34" charset="0"/>
                          <a:ea typeface="Verdana" panose="020B0604030504040204" pitchFamily="34" charset="0"/>
                        </a:rPr>
                        <a:t>(en)</a:t>
                      </a:r>
                      <a:endParaRPr lang="nl-NL" sz="1200" i="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FEEB86"/>
                    </a:solidFill>
                  </a:tcPr>
                </a:tc>
                <a:extLst>
                  <a:ext uri="{0D108BD9-81ED-4DB2-BD59-A6C34878D82A}">
                    <a16:rowId xmlns:a16="http://schemas.microsoft.com/office/drawing/2014/main" val="1392016228"/>
                  </a:ext>
                </a:extLst>
              </a:tr>
              <a:tr h="807025">
                <a:tc>
                  <a:txBody>
                    <a:bodyPr/>
                    <a:lstStyle/>
                    <a:p>
                      <a:pPr algn="ctr">
                        <a:lnSpc>
                          <a:spcPct val="107000"/>
                        </a:lnSpc>
                        <a:spcAft>
                          <a:spcPts val="800"/>
                        </a:spcAft>
                      </a:pPr>
                      <a:endParaRPr lang="en-US" sz="1400" b="1" dirty="0">
                        <a:effectLst/>
                        <a:latin typeface="RijksoverheidSansHeadingTT" panose="020B0503040202060203" pitchFamily="34" charset="0"/>
                        <a:ea typeface="Verdana" panose="020B0604030504040204" pitchFamily="34" charset="0"/>
                      </a:endParaRPr>
                    </a:p>
                    <a:p>
                      <a:pPr algn="ctr">
                        <a:lnSpc>
                          <a:spcPct val="107000"/>
                        </a:lnSpc>
                        <a:spcAft>
                          <a:spcPts val="800"/>
                        </a:spcAft>
                      </a:pPr>
                      <a:r>
                        <a:rPr lang="en-US" sz="1400" b="1" dirty="0">
                          <a:effectLst/>
                          <a:latin typeface="RijksoverheidSansHeadingTT" panose="020B0503040202060203" pitchFamily="34" charset="0"/>
                          <a:ea typeface="Verdana" panose="020B0604030504040204" pitchFamily="34" charset="0"/>
                        </a:rPr>
                        <a:t>Veen</a:t>
                      </a:r>
                      <a:endParaRPr lang="nl-NL" sz="1400" b="1" dirty="0">
                        <a:effectLst/>
                        <a:latin typeface="RijksoverheidSansHeadingTT" panose="020B0503040202060203" pitchFamily="34" charset="0"/>
                        <a:ea typeface="Verdana" panose="020B0604030504040204" pitchFamily="34" charset="0"/>
                      </a:endParaRPr>
                    </a:p>
                    <a:p>
                      <a:pPr algn="ctr">
                        <a:lnSpc>
                          <a:spcPct val="107000"/>
                        </a:lnSpc>
                        <a:spcAft>
                          <a:spcPts val="800"/>
                        </a:spcAft>
                      </a:pPr>
                      <a:r>
                        <a:rPr lang="en-US" sz="1400" b="1" dirty="0">
                          <a:effectLst/>
                          <a:latin typeface="RijksoverheidSansHeadingTT" panose="020B0503040202060203" pitchFamily="34" charset="0"/>
                          <a:ea typeface="Verdana" panose="020B0604030504040204" pitchFamily="34" charset="0"/>
                        </a:rPr>
                        <a:t> </a:t>
                      </a:r>
                      <a:endParaRPr lang="nl-NL" sz="1400" b="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A4A5CA"/>
                    </a:solidFill>
                  </a:tcPr>
                </a:tc>
                <a:tc>
                  <a:txBody>
                    <a:bodyPr/>
                    <a:lstStyle/>
                    <a:p>
                      <a:pPr>
                        <a:lnSpc>
                          <a:spcPct val="107000"/>
                        </a:lnSpc>
                        <a:spcAft>
                          <a:spcPts val="800"/>
                        </a:spcAft>
                      </a:pPr>
                      <a:r>
                        <a:rPr lang="en-US" sz="1200" i="1" dirty="0">
                          <a:effectLst/>
                          <a:latin typeface="RijksoverheidSansHeadingTT" panose="020B0503040202060203" pitchFamily="34" charset="0"/>
                          <a:ea typeface="Verdana" panose="020B0604030504040204" pitchFamily="34" charset="0"/>
                        </a:rPr>
                        <a:t> </a:t>
                      </a:r>
                      <a:endParaRPr lang="nl-NL" sz="1200" i="1" dirty="0">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200" i="1" dirty="0" err="1">
                          <a:effectLst/>
                          <a:latin typeface="RijksoverheidSansHeadingTT" panose="020B0503040202060203" pitchFamily="34" charset="0"/>
                          <a:ea typeface="Verdana" panose="020B0604030504040204" pitchFamily="34" charset="0"/>
                        </a:rPr>
                        <a:t>Inrichtingsconcept</a:t>
                      </a:r>
                      <a:r>
                        <a:rPr lang="en-US" sz="1200" i="1" dirty="0">
                          <a:effectLst/>
                          <a:latin typeface="RijksoverheidSansHeadingTT" panose="020B0503040202060203" pitchFamily="34" charset="0"/>
                          <a:ea typeface="Verdana" panose="020B0604030504040204" pitchFamily="34" charset="0"/>
                        </a:rPr>
                        <a:t>(en)</a:t>
                      </a:r>
                      <a:endParaRPr lang="nl-NL" sz="1200" i="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A4A5CA"/>
                    </a:solidFill>
                  </a:tcPr>
                </a:tc>
                <a:tc>
                  <a:txBody>
                    <a:bodyPr/>
                    <a:lstStyle/>
                    <a:p>
                      <a:pPr>
                        <a:lnSpc>
                          <a:spcPct val="107000"/>
                        </a:lnSpc>
                        <a:spcAft>
                          <a:spcPts val="800"/>
                        </a:spcAft>
                      </a:pPr>
                      <a:r>
                        <a:rPr lang="en-US" sz="1200" i="1" dirty="0">
                          <a:effectLst/>
                          <a:latin typeface="RijksoverheidSansHeadingTT" panose="020B0503040202060203" pitchFamily="34" charset="0"/>
                          <a:ea typeface="Verdana" panose="020B0604030504040204" pitchFamily="34" charset="0"/>
                        </a:rPr>
                        <a:t> </a:t>
                      </a:r>
                      <a:endParaRPr lang="nl-NL" sz="1200" i="1" dirty="0">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200" i="1" dirty="0" err="1">
                          <a:effectLst/>
                          <a:latin typeface="RijksoverheidSansHeadingTT" panose="020B0503040202060203" pitchFamily="34" charset="0"/>
                          <a:ea typeface="Verdana" panose="020B0604030504040204" pitchFamily="34" charset="0"/>
                        </a:rPr>
                        <a:t>Inrichtingsconcept</a:t>
                      </a:r>
                      <a:r>
                        <a:rPr lang="en-US" sz="1200" i="1" dirty="0">
                          <a:effectLst/>
                          <a:latin typeface="RijksoverheidSansHeadingTT" panose="020B0503040202060203" pitchFamily="34" charset="0"/>
                          <a:ea typeface="Verdana" panose="020B0604030504040204" pitchFamily="34" charset="0"/>
                        </a:rPr>
                        <a:t>(en)</a:t>
                      </a:r>
                      <a:endParaRPr lang="nl-NL" sz="1200" i="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A4A5CA"/>
                    </a:solidFill>
                  </a:tcPr>
                </a:tc>
                <a:tc>
                  <a:txBody>
                    <a:bodyPr/>
                    <a:lstStyle/>
                    <a:p>
                      <a:pPr>
                        <a:lnSpc>
                          <a:spcPct val="107000"/>
                        </a:lnSpc>
                        <a:spcAft>
                          <a:spcPts val="800"/>
                        </a:spcAft>
                      </a:pPr>
                      <a:r>
                        <a:rPr lang="en-US" sz="1200" i="1" dirty="0">
                          <a:effectLst/>
                          <a:latin typeface="RijksoverheidSansHeadingTT" panose="020B0503040202060203" pitchFamily="34" charset="0"/>
                          <a:ea typeface="Verdana" panose="020B0604030504040204" pitchFamily="34" charset="0"/>
                        </a:rPr>
                        <a:t> </a:t>
                      </a:r>
                      <a:endParaRPr lang="nl-NL" sz="1200" i="1" dirty="0">
                        <a:effectLst/>
                        <a:latin typeface="RijksoverheidSansHeadingTT" panose="020B0503040202060203" pitchFamily="34" charset="0"/>
                        <a:ea typeface="Verdana" panose="020B0604030504040204" pitchFamily="34" charset="0"/>
                      </a:endParaRPr>
                    </a:p>
                    <a:p>
                      <a:pPr>
                        <a:lnSpc>
                          <a:spcPct val="107000"/>
                        </a:lnSpc>
                        <a:spcAft>
                          <a:spcPts val="800"/>
                        </a:spcAft>
                      </a:pPr>
                      <a:r>
                        <a:rPr lang="en-US" sz="1200" i="1" dirty="0" err="1">
                          <a:effectLst/>
                          <a:latin typeface="RijksoverheidSansHeadingTT" panose="020B0503040202060203" pitchFamily="34" charset="0"/>
                          <a:ea typeface="Verdana" panose="020B0604030504040204" pitchFamily="34" charset="0"/>
                        </a:rPr>
                        <a:t>Inrichtingsconcept</a:t>
                      </a:r>
                      <a:r>
                        <a:rPr lang="en-US" sz="1200" i="1" dirty="0">
                          <a:effectLst/>
                          <a:latin typeface="RijksoverheidSansHeadingTT" panose="020B0503040202060203" pitchFamily="34" charset="0"/>
                          <a:ea typeface="Verdana" panose="020B0604030504040204" pitchFamily="34" charset="0"/>
                        </a:rPr>
                        <a:t>(en)</a:t>
                      </a:r>
                      <a:endParaRPr lang="nl-NL" sz="1200" i="1" dirty="0">
                        <a:effectLst/>
                        <a:latin typeface="RijksoverheidSansHeadingTT" panose="020B0503040202060203" pitchFamily="34" charset="0"/>
                        <a:ea typeface="Verdana" panose="020B0604030504040204" pitchFamily="34" charset="0"/>
                        <a:cs typeface="Times New Roman" panose="02020603050405020304" pitchFamily="18" charset="0"/>
                      </a:endParaRPr>
                    </a:p>
                  </a:txBody>
                  <a:tcPr marL="68580" marR="68580" marT="0" marB="0">
                    <a:solidFill>
                      <a:srgbClr val="A4A5CA"/>
                    </a:solidFill>
                  </a:tcPr>
                </a:tc>
                <a:extLst>
                  <a:ext uri="{0D108BD9-81ED-4DB2-BD59-A6C34878D82A}">
                    <a16:rowId xmlns:a16="http://schemas.microsoft.com/office/drawing/2014/main" val="1115005330"/>
                  </a:ext>
                </a:extLst>
              </a:tr>
            </a:tbl>
          </a:graphicData>
        </a:graphic>
      </p:graphicFrame>
      <p:sp>
        <p:nvSpPr>
          <p:cNvPr id="7" name="Titel 1">
            <a:extLst>
              <a:ext uri="{FF2B5EF4-FFF2-40B4-BE49-F238E27FC236}">
                <a16:creationId xmlns:a16="http://schemas.microsoft.com/office/drawing/2014/main" id="{7052D9ED-D727-73FC-34C0-88D6E6513F37}"/>
              </a:ext>
            </a:extLst>
          </p:cNvPr>
          <p:cNvSpPr txBox="1">
            <a:spLocks/>
          </p:cNvSpPr>
          <p:nvPr/>
        </p:nvSpPr>
        <p:spPr>
          <a:xfrm>
            <a:off x="1210009" y="182946"/>
            <a:ext cx="6435391" cy="948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00000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9pPr>
          </a:lstStyle>
          <a:p>
            <a:pPr hangingPunct="1"/>
            <a:r>
              <a:rPr lang="nl-NL" sz="4000" kern="1200" dirty="0">
                <a:solidFill>
                  <a:srgbClr val="8FCAE7"/>
                </a:solidFill>
                <a:latin typeface="RijksoverheidSansHeadingTT" panose="020B0503040202060203" pitchFamily="34" charset="0"/>
                <a:ea typeface="+mj-ea"/>
                <a:cs typeface="Biome"/>
              </a:rPr>
              <a:t>Aanpak</a:t>
            </a:r>
          </a:p>
        </p:txBody>
      </p:sp>
      <p:sp>
        <p:nvSpPr>
          <p:cNvPr id="8" name="Tekstvak 7">
            <a:extLst>
              <a:ext uri="{FF2B5EF4-FFF2-40B4-BE49-F238E27FC236}">
                <a16:creationId xmlns:a16="http://schemas.microsoft.com/office/drawing/2014/main" id="{4ABE1A93-7F75-78EC-6A09-5E5C63C61ADD}"/>
              </a:ext>
            </a:extLst>
          </p:cNvPr>
          <p:cNvSpPr txBox="1"/>
          <p:nvPr/>
        </p:nvSpPr>
        <p:spPr>
          <a:xfrm>
            <a:off x="1243044" y="982064"/>
            <a:ext cx="1022427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nl-NL" b="1" kern="1200" dirty="0">
                <a:solidFill>
                  <a:srgbClr val="8FCAE7"/>
                </a:solidFill>
                <a:latin typeface="RijksoverheidSansHeadingTT" panose="020B0503040202060203" pitchFamily="34" charset="0"/>
              </a:rPr>
              <a:t>Ordening Inrichtingsconcepten in aansluiting op gebiedsurgenties</a:t>
            </a:r>
            <a:endParaRPr lang="nl-NL" sz="1539" kern="1200" dirty="0">
              <a:solidFill>
                <a:srgbClr val="8FCAE7"/>
              </a:solidFill>
              <a:latin typeface="RijksoverheidSansHeadingTT" panose="020B0503040202060203" pitchFamily="34" charset="0"/>
            </a:endParaRPr>
          </a:p>
        </p:txBody>
      </p:sp>
      <p:pic>
        <p:nvPicPr>
          <p:cNvPr id="9" name="Afbeelding 8">
            <a:extLst>
              <a:ext uri="{FF2B5EF4-FFF2-40B4-BE49-F238E27FC236}">
                <a16:creationId xmlns:a16="http://schemas.microsoft.com/office/drawing/2014/main" id="{3556C877-6A4A-D2AE-68CC-97DEBA8F4815}"/>
              </a:ext>
            </a:extLst>
          </p:cNvPr>
          <p:cNvPicPr>
            <a:picLocks noChangeAspect="1"/>
          </p:cNvPicPr>
          <p:nvPr/>
        </p:nvPicPr>
        <p:blipFill>
          <a:blip r:embed="rId3"/>
          <a:stretch>
            <a:fillRect/>
          </a:stretch>
        </p:blipFill>
        <p:spPr>
          <a:xfrm>
            <a:off x="453956" y="3093219"/>
            <a:ext cx="2284731" cy="2609656"/>
          </a:xfrm>
          <a:prstGeom prst="rect">
            <a:avLst/>
          </a:prstGeom>
        </p:spPr>
      </p:pic>
      <p:cxnSp>
        <p:nvCxnSpPr>
          <p:cNvPr id="11" name="Rechte verbindingslijn 10">
            <a:extLst>
              <a:ext uri="{FF2B5EF4-FFF2-40B4-BE49-F238E27FC236}">
                <a16:creationId xmlns:a16="http://schemas.microsoft.com/office/drawing/2014/main" id="{083B30A5-F047-1004-5EBD-FA564DB208FC}"/>
              </a:ext>
            </a:extLst>
          </p:cNvPr>
          <p:cNvCxnSpPr>
            <a:cxnSpLocks/>
          </p:cNvCxnSpPr>
          <p:nvPr/>
        </p:nvCxnSpPr>
        <p:spPr>
          <a:xfrm>
            <a:off x="2861957" y="1609839"/>
            <a:ext cx="1395250" cy="137237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635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7506590-F3F4-C84D-CAF0-7DFC51E733B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5" name="Titel 1">
            <a:extLst>
              <a:ext uri="{FF2B5EF4-FFF2-40B4-BE49-F238E27FC236}">
                <a16:creationId xmlns:a16="http://schemas.microsoft.com/office/drawing/2014/main" id="{256F0711-5250-0CF6-60C4-B5B530B3B389}"/>
              </a:ext>
            </a:extLst>
          </p:cNvPr>
          <p:cNvSpPr>
            <a:spLocks noGrp="1"/>
          </p:cNvSpPr>
          <p:nvPr>
            <p:ph type="title"/>
          </p:nvPr>
        </p:nvSpPr>
        <p:spPr>
          <a:xfrm>
            <a:off x="1393104" y="400639"/>
            <a:ext cx="10798896" cy="449034"/>
          </a:xfrm>
        </p:spPr>
        <p:txBody>
          <a:bodyPr/>
          <a:lstStyle/>
          <a:p>
            <a:r>
              <a:rPr lang="nl-NL" dirty="0"/>
              <a:t>Kwaliteitsaanpak Mooi Nederland</a:t>
            </a:r>
          </a:p>
        </p:txBody>
      </p:sp>
      <p:pic>
        <p:nvPicPr>
          <p:cNvPr id="4" name="Afbeelding 3" descr="Afbeelding met cirkel, Lettertype, schermopname&#10;&#10;Automatisch gegenereerde beschrijving">
            <a:extLst>
              <a:ext uri="{FF2B5EF4-FFF2-40B4-BE49-F238E27FC236}">
                <a16:creationId xmlns:a16="http://schemas.microsoft.com/office/drawing/2014/main" id="{BE8FB228-A5AC-C20A-8A90-AF496E49A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688" y="1489804"/>
            <a:ext cx="11183600" cy="4262319"/>
          </a:xfrm>
          <a:prstGeom prst="rect">
            <a:avLst/>
          </a:prstGeom>
        </p:spPr>
      </p:pic>
    </p:spTree>
    <p:extLst>
      <p:ext uri="{BB962C8B-B14F-4D97-AF65-F5344CB8AC3E}">
        <p14:creationId xmlns:p14="http://schemas.microsoft.com/office/powerpoint/2010/main" val="2989287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5" name="Text Placeholder 1">
            <a:extLst>
              <a:ext uri="{FF2B5EF4-FFF2-40B4-BE49-F238E27FC236}">
                <a16:creationId xmlns:a16="http://schemas.microsoft.com/office/drawing/2014/main" id="{7DF1BAAC-1BF4-678A-0C67-042B5F264F8D}"/>
              </a:ext>
            </a:extLst>
          </p:cNvPr>
          <p:cNvSpPr txBox="1">
            <a:spLocks/>
          </p:cNvSpPr>
          <p:nvPr/>
        </p:nvSpPr>
        <p:spPr>
          <a:xfrm>
            <a:off x="1474218" y="118183"/>
            <a:ext cx="4621782" cy="868681"/>
          </a:xfrm>
          <a:prstGeom prst="rect">
            <a:avLst/>
          </a:prstGeom>
        </p:spPr>
        <p:txBody>
          <a:bodyPr/>
          <a:lst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1"/>
                </a:solidFill>
                <a:latin typeface="+mn-lt"/>
                <a:ea typeface="+mn-ea"/>
                <a:cs typeface="+mn-cs"/>
              </a:defRPr>
            </a:lvl1pPr>
            <a:lvl2pPr marL="266700"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2pPr>
            <a:lvl3pPr marL="541338" indent="-274638"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3pPr>
            <a:lvl4pPr marL="8080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4pPr>
            <a:lvl5pPr marL="10747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defRPr sz="3000"/>
            </a:pPr>
            <a:endParaRPr lang="en-US" sz="1800" i="1" dirty="0">
              <a:solidFill>
                <a:srgbClr val="8FCAE7"/>
              </a:solidFill>
              <a:latin typeface="RijksoverheidSansHeadingTT" panose="020B0503040202060203" pitchFamily="34" charset="0"/>
            </a:endParaRPr>
          </a:p>
          <a:p>
            <a:pPr>
              <a:lnSpc>
                <a:spcPct val="90000"/>
              </a:lnSpc>
              <a:defRPr sz="3000"/>
            </a:pPr>
            <a:r>
              <a:rPr lang="en-US" sz="2800" dirty="0">
                <a:solidFill>
                  <a:srgbClr val="8FCAE7"/>
                </a:solidFill>
                <a:latin typeface="RijksoverheidSansHeadingTT" panose="020B0503040202060203" pitchFamily="34" charset="0"/>
              </a:rPr>
              <a:t>Biobased (</a:t>
            </a:r>
            <a:r>
              <a:rPr lang="en-US" sz="2800" dirty="0" err="1">
                <a:solidFill>
                  <a:srgbClr val="8FCAE7"/>
                </a:solidFill>
                <a:latin typeface="RijksoverheidSansHeadingTT" panose="020B0503040202060203" pitchFamily="34" charset="0"/>
              </a:rPr>
              <a:t>ver</a:t>
            </a:r>
            <a:r>
              <a:rPr lang="en-US" sz="2800" dirty="0">
                <a:solidFill>
                  <a:srgbClr val="8FCAE7"/>
                </a:solidFill>
                <a:latin typeface="RijksoverheidSansHeadingTT" panose="020B0503040202060203" pitchFamily="34" charset="0"/>
              </a:rPr>
              <a:t>)</a:t>
            </a:r>
            <a:r>
              <a:rPr lang="en-US" sz="2800" dirty="0" err="1">
                <a:solidFill>
                  <a:srgbClr val="8FCAE7"/>
                </a:solidFill>
                <a:latin typeface="RijksoverheidSansHeadingTT" panose="020B0503040202060203" pitchFamily="34" charset="0"/>
              </a:rPr>
              <a:t>bouwen</a:t>
            </a:r>
            <a:endParaRPr lang="en-US" sz="2800" dirty="0">
              <a:solidFill>
                <a:srgbClr val="8FCAE7"/>
              </a:solidFill>
              <a:latin typeface="RijksoverheidSansHeadingTT" panose="020B0503040202060203" pitchFamily="34" charset="0"/>
            </a:endParaRPr>
          </a:p>
          <a:p>
            <a:endParaRPr lang="en-US" dirty="0">
              <a:solidFill>
                <a:srgbClr val="8FCAE7"/>
              </a:solidFill>
              <a:latin typeface="RijksoverheidSansHeadingTT" panose="020B0503040202060203" pitchFamily="34" charset="0"/>
            </a:endParaRPr>
          </a:p>
        </p:txBody>
      </p:sp>
      <p:pic>
        <p:nvPicPr>
          <p:cNvPr id="6" name="Afbeelding 5">
            <a:extLst>
              <a:ext uri="{FF2B5EF4-FFF2-40B4-BE49-F238E27FC236}">
                <a16:creationId xmlns:a16="http://schemas.microsoft.com/office/drawing/2014/main" id="{D7082CFE-F2E0-6635-4402-A5F9D4796D43}"/>
              </a:ext>
            </a:extLst>
          </p:cNvPr>
          <p:cNvPicPr>
            <a:picLocks noChangeAspect="1"/>
          </p:cNvPicPr>
          <p:nvPr/>
        </p:nvPicPr>
        <p:blipFill>
          <a:blip r:embed="rId2"/>
          <a:stretch>
            <a:fillRect/>
          </a:stretch>
        </p:blipFill>
        <p:spPr>
          <a:xfrm>
            <a:off x="7103327" y="304538"/>
            <a:ext cx="4413303" cy="6248924"/>
          </a:xfrm>
          <a:prstGeom prst="rect">
            <a:avLst/>
          </a:prstGeom>
        </p:spPr>
      </p:pic>
      <p:pic>
        <p:nvPicPr>
          <p:cNvPr id="3" name="Afbeelding 2">
            <a:extLst>
              <a:ext uri="{FF2B5EF4-FFF2-40B4-BE49-F238E27FC236}">
                <a16:creationId xmlns:a16="http://schemas.microsoft.com/office/drawing/2014/main" id="{034F84BD-2D07-51E4-9FF5-93FD2B472863}"/>
              </a:ext>
            </a:extLst>
          </p:cNvPr>
          <p:cNvPicPr>
            <a:picLocks noChangeAspect="1"/>
          </p:cNvPicPr>
          <p:nvPr/>
        </p:nvPicPr>
        <p:blipFill>
          <a:blip r:embed="rId3"/>
          <a:stretch>
            <a:fillRect/>
          </a:stretch>
        </p:blipFill>
        <p:spPr>
          <a:xfrm>
            <a:off x="-747252" y="3038166"/>
            <a:ext cx="5326900" cy="2996381"/>
          </a:xfrm>
          <a:prstGeom prst="rect">
            <a:avLst/>
          </a:prstGeom>
        </p:spPr>
      </p:pic>
    </p:spTree>
    <p:extLst>
      <p:ext uri="{BB962C8B-B14F-4D97-AF65-F5344CB8AC3E}">
        <p14:creationId xmlns:p14="http://schemas.microsoft.com/office/powerpoint/2010/main" val="2589191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CF3C508-AD3B-2ADD-A4CF-3B810EF39D4A}"/>
              </a:ext>
            </a:extLst>
          </p:cNvPr>
          <p:cNvSpPr/>
          <p:nvPr/>
        </p:nvSpPr>
        <p:spPr>
          <a:xfrm>
            <a:off x="2919845" y="0"/>
            <a:ext cx="92721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2" name="Text Placeholder 1">
            <a:extLst>
              <a:ext uri="{FF2B5EF4-FFF2-40B4-BE49-F238E27FC236}">
                <a16:creationId xmlns:a16="http://schemas.microsoft.com/office/drawing/2014/main" id="{12E4CCA9-1267-165D-6A25-ABAFD54CCBCB}"/>
              </a:ext>
            </a:extLst>
          </p:cNvPr>
          <p:cNvSpPr txBox="1">
            <a:spLocks/>
          </p:cNvSpPr>
          <p:nvPr/>
        </p:nvSpPr>
        <p:spPr>
          <a:xfrm>
            <a:off x="353340" y="1201271"/>
            <a:ext cx="2694659" cy="3023330"/>
          </a:xfrm>
          <a:prstGeom prst="rect">
            <a:avLst/>
          </a:prstGeom>
        </p:spPr>
        <p:txBody>
          <a:bodyPr/>
          <a:lst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1"/>
                </a:solidFill>
                <a:latin typeface="+mn-lt"/>
                <a:ea typeface="+mn-ea"/>
                <a:cs typeface="+mn-cs"/>
              </a:defRPr>
            </a:lvl1pPr>
            <a:lvl2pPr marL="266700"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2pPr>
            <a:lvl3pPr marL="541338" indent="-274638"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3pPr>
            <a:lvl4pPr marL="8080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4pPr>
            <a:lvl5pPr marL="10747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defRPr sz="3000"/>
            </a:pPr>
            <a:r>
              <a:rPr lang="en-US">
                <a:solidFill>
                  <a:srgbClr val="8FCAE7"/>
                </a:solidFill>
                <a:latin typeface="RijksoverheidSansHeadingTT" panose="020B0503040202060203" pitchFamily="34" charset="0"/>
              </a:rPr>
              <a:t>Toolbox van bouwstenen</a:t>
            </a:r>
          </a:p>
          <a:p>
            <a:pPr>
              <a:lnSpc>
                <a:spcPct val="90000"/>
              </a:lnSpc>
              <a:defRPr sz="3000"/>
            </a:pPr>
            <a:endParaRPr lang="en-US" sz="1800" i="1">
              <a:solidFill>
                <a:srgbClr val="8FCAE7"/>
              </a:solidFill>
              <a:latin typeface="RijksoverheidSansHeadingTT" panose="020B0503040202060203" pitchFamily="34" charset="0"/>
            </a:endParaRPr>
          </a:p>
          <a:p>
            <a:pPr>
              <a:lnSpc>
                <a:spcPct val="90000"/>
              </a:lnSpc>
              <a:defRPr sz="3000"/>
            </a:pPr>
            <a:r>
              <a:rPr lang="en-US" sz="1800" i="1">
                <a:solidFill>
                  <a:srgbClr val="8FCAE7"/>
                </a:solidFill>
                <a:latin typeface="RijksoverheidSansHeadingTT" panose="020B0503040202060203" pitchFamily="34" charset="0"/>
              </a:rPr>
              <a:t>Biobased verbouwen</a:t>
            </a:r>
          </a:p>
          <a:p>
            <a:endParaRPr lang="en-US" dirty="0">
              <a:solidFill>
                <a:srgbClr val="8FCAE7"/>
              </a:solidFill>
              <a:latin typeface="RijksoverheidSansHeadingTT" panose="020B0503040202060203" pitchFamily="34" charset="0"/>
            </a:endParaRPr>
          </a:p>
        </p:txBody>
      </p:sp>
      <p:sp>
        <p:nvSpPr>
          <p:cNvPr id="5" name="Tekstvak 4">
            <a:extLst>
              <a:ext uri="{FF2B5EF4-FFF2-40B4-BE49-F238E27FC236}">
                <a16:creationId xmlns:a16="http://schemas.microsoft.com/office/drawing/2014/main" id="{4811C2FE-8AC5-6E9B-E0D2-7FFCA24104E3}"/>
              </a:ext>
            </a:extLst>
          </p:cNvPr>
          <p:cNvSpPr txBox="1"/>
          <p:nvPr/>
        </p:nvSpPr>
        <p:spPr>
          <a:xfrm>
            <a:off x="8729890" y="269799"/>
            <a:ext cx="2694659"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200" dirty="0">
                <a:solidFill>
                  <a:srgbClr val="8FCAE7"/>
                </a:solidFill>
                <a:latin typeface="RijksoverheidSansHeadingTT" panose="020B0503040202060203" pitchFamily="34" charset="0"/>
              </a:rPr>
              <a:t>1. Veenlandschappen</a:t>
            </a:r>
          </a:p>
          <a:p>
            <a:r>
              <a:rPr lang="nl-NL" sz="1200" dirty="0">
                <a:solidFill>
                  <a:srgbClr val="8FCAE7"/>
                </a:solidFill>
                <a:latin typeface="RijksoverheidSansHeadingTT" panose="020B0503040202060203" pitchFamily="34" charset="0"/>
              </a:rPr>
              <a:t>2. Zeeklei en polderlandschappen</a:t>
            </a:r>
          </a:p>
          <a:p>
            <a:r>
              <a:rPr lang="nl-NL" sz="1200" dirty="0">
                <a:solidFill>
                  <a:srgbClr val="8FCAE7"/>
                </a:solidFill>
                <a:latin typeface="RijksoverheidSansHeadingTT" panose="020B0503040202060203" pitchFamily="34" charset="0"/>
              </a:rPr>
              <a:t>3. Rivierengebied</a:t>
            </a:r>
          </a:p>
          <a:p>
            <a:r>
              <a:rPr lang="nl-NL" sz="1200" dirty="0">
                <a:solidFill>
                  <a:srgbClr val="8FCAE7"/>
                </a:solidFill>
                <a:latin typeface="RijksoverheidSansHeadingTT" panose="020B0503040202060203" pitchFamily="34" charset="0"/>
              </a:rPr>
              <a:t>4. Zandgronden en duinen</a:t>
            </a:r>
          </a:p>
          <a:p>
            <a:r>
              <a:rPr lang="nl-NL" sz="1200" dirty="0">
                <a:solidFill>
                  <a:srgbClr val="8FCAE7"/>
                </a:solidFill>
                <a:latin typeface="RijksoverheidSansHeadingTT" panose="020B0503040202060203" pitchFamily="34" charset="0"/>
              </a:rPr>
              <a:t>5. Stadsranden</a:t>
            </a:r>
          </a:p>
        </p:txBody>
      </p:sp>
      <p:sp>
        <p:nvSpPr>
          <p:cNvPr id="6" name="Text Placeholder 1">
            <a:extLst>
              <a:ext uri="{FF2B5EF4-FFF2-40B4-BE49-F238E27FC236}">
                <a16:creationId xmlns:a16="http://schemas.microsoft.com/office/drawing/2014/main" id="{64022219-C2BD-066B-00EE-0870977BC03C}"/>
              </a:ext>
            </a:extLst>
          </p:cNvPr>
          <p:cNvSpPr txBox="1">
            <a:spLocks/>
          </p:cNvSpPr>
          <p:nvPr/>
        </p:nvSpPr>
        <p:spPr>
          <a:xfrm>
            <a:off x="3515119" y="269799"/>
            <a:ext cx="4855863" cy="715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1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Helvetica"/>
              </a:defRPr>
            </a:lvl1pPr>
            <a:lvl2pPr marL="266700" marR="0" indent="-266700" algn="l" defTabSz="914400" rtl="0" latinLnBrk="0">
              <a:lnSpc>
                <a:spcPct val="110000"/>
              </a:lnSpc>
              <a:spcBef>
                <a:spcPts val="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Helvetica"/>
              </a:defRPr>
            </a:lvl2pPr>
            <a:lvl3pPr marL="541337" marR="0" indent="-274638" algn="l" defTabSz="914400" rtl="0" latinLnBrk="0">
              <a:lnSpc>
                <a:spcPct val="110000"/>
              </a:lnSpc>
              <a:spcBef>
                <a:spcPts val="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Helvetica"/>
              </a:defRPr>
            </a:lvl3pPr>
            <a:lvl4pPr marL="808037" marR="0" indent="-266700" algn="l" defTabSz="914400" rtl="0" latinLnBrk="0">
              <a:lnSpc>
                <a:spcPct val="110000"/>
              </a:lnSpc>
              <a:spcBef>
                <a:spcPts val="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Helvetica"/>
              </a:defRPr>
            </a:lvl4pPr>
            <a:lvl5pPr marL="1074737" marR="0" indent="-266700" algn="l" defTabSz="914400" rtl="0" latinLnBrk="0">
              <a:lnSpc>
                <a:spcPct val="110000"/>
              </a:lnSpc>
              <a:spcBef>
                <a:spcPts val="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Helvetica"/>
              </a:defRPr>
            </a:lvl5pPr>
            <a:lvl6pPr marL="25908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6pPr>
            <a:lvl7pPr marL="30480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7pPr>
            <a:lvl8pPr marL="35052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8pPr>
            <a:lvl9pPr marL="39624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9pPr>
          </a:lstStyle>
          <a:p>
            <a:pPr hangingPunct="1">
              <a:lnSpc>
                <a:spcPct val="90000"/>
              </a:lnSpc>
              <a:defRPr sz="3000"/>
            </a:pPr>
            <a:r>
              <a:rPr lang="en-US" sz="2400" dirty="0">
                <a:solidFill>
                  <a:srgbClr val="8FCAE7"/>
                </a:solidFill>
                <a:latin typeface="RijksoverheidSansHeadingTT" panose="020B0503040202060203" pitchFamily="34" charset="0"/>
              </a:rPr>
              <a:t>27 </a:t>
            </a:r>
            <a:r>
              <a:rPr lang="en-US" sz="2400" dirty="0" err="1">
                <a:solidFill>
                  <a:srgbClr val="8FCAE7"/>
                </a:solidFill>
                <a:latin typeface="RijksoverheidSansHeadingTT" panose="020B0503040202060203" pitchFamily="34" charset="0"/>
              </a:rPr>
              <a:t>bouwstenen</a:t>
            </a:r>
            <a:r>
              <a:rPr lang="en-US" sz="2400" dirty="0">
                <a:solidFill>
                  <a:srgbClr val="8FCAE7"/>
                </a:solidFill>
                <a:latin typeface="RijksoverheidSansHeadingTT" panose="020B0503040202060203" pitchFamily="34" charset="0"/>
              </a:rPr>
              <a:t> </a:t>
            </a:r>
            <a:r>
              <a:rPr lang="en-US" sz="2400" dirty="0" err="1">
                <a:solidFill>
                  <a:srgbClr val="8FCAE7"/>
                </a:solidFill>
                <a:latin typeface="RijksoverheidSansHeadingTT" panose="020B0503040202060203" pitchFamily="34" charset="0"/>
              </a:rPr>
              <a:t>voor</a:t>
            </a:r>
            <a:r>
              <a:rPr lang="en-US" sz="2400" dirty="0">
                <a:solidFill>
                  <a:srgbClr val="8FCAE7"/>
                </a:solidFill>
                <a:latin typeface="RijksoverheidSansHeadingTT" panose="020B0503040202060203" pitchFamily="34" charset="0"/>
              </a:rPr>
              <a:t> 5 </a:t>
            </a:r>
            <a:r>
              <a:rPr lang="en-US" sz="2400" dirty="0" err="1">
                <a:solidFill>
                  <a:srgbClr val="8FCAE7"/>
                </a:solidFill>
                <a:latin typeface="RijksoverheidSansHeadingTT" panose="020B0503040202060203" pitchFamily="34" charset="0"/>
              </a:rPr>
              <a:t>categorieen</a:t>
            </a:r>
            <a:endParaRPr lang="en-US" dirty="0">
              <a:solidFill>
                <a:srgbClr val="8FCAE7"/>
              </a:solidFill>
              <a:latin typeface="RijksoverheidSansHeadingTT" panose="020B0503040202060203" pitchFamily="34" charset="0"/>
            </a:endParaRPr>
          </a:p>
        </p:txBody>
      </p:sp>
      <p:pic>
        <p:nvPicPr>
          <p:cNvPr id="7" name="Afbeelding 5">
            <a:extLst>
              <a:ext uri="{FF2B5EF4-FFF2-40B4-BE49-F238E27FC236}">
                <a16:creationId xmlns:a16="http://schemas.microsoft.com/office/drawing/2014/main" id="{4EF5306A-0DE2-AE45-7DED-F928D9A3C1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69" r="23785" b="5"/>
          <a:stretch/>
        </p:blipFill>
        <p:spPr>
          <a:xfrm>
            <a:off x="294878" y="5421086"/>
            <a:ext cx="1220079" cy="121618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8" name="Afbeelding 7">
            <a:extLst>
              <a:ext uri="{FF2B5EF4-FFF2-40B4-BE49-F238E27FC236}">
                <a16:creationId xmlns:a16="http://schemas.microsoft.com/office/drawing/2014/main" id="{2BB8CCD8-D046-830A-6661-D9351DE5054E}"/>
              </a:ext>
            </a:extLst>
          </p:cNvPr>
          <p:cNvPicPr>
            <a:picLocks noChangeAspect="1"/>
          </p:cNvPicPr>
          <p:nvPr/>
        </p:nvPicPr>
        <p:blipFill>
          <a:blip r:embed="rId3"/>
          <a:stretch>
            <a:fillRect/>
          </a:stretch>
        </p:blipFill>
        <p:spPr>
          <a:xfrm>
            <a:off x="3501518" y="1285462"/>
            <a:ext cx="4101720" cy="5572538"/>
          </a:xfrm>
          <a:prstGeom prst="rect">
            <a:avLst/>
          </a:prstGeom>
        </p:spPr>
      </p:pic>
      <p:pic>
        <p:nvPicPr>
          <p:cNvPr id="9" name="Afbeelding 8">
            <a:extLst>
              <a:ext uri="{FF2B5EF4-FFF2-40B4-BE49-F238E27FC236}">
                <a16:creationId xmlns:a16="http://schemas.microsoft.com/office/drawing/2014/main" id="{0BE62DD3-4F64-BD49-CCBB-1F6B1D9213C7}"/>
              </a:ext>
            </a:extLst>
          </p:cNvPr>
          <p:cNvPicPr>
            <a:picLocks noChangeAspect="1"/>
          </p:cNvPicPr>
          <p:nvPr/>
        </p:nvPicPr>
        <p:blipFill>
          <a:blip r:embed="rId4"/>
          <a:stretch>
            <a:fillRect/>
          </a:stretch>
        </p:blipFill>
        <p:spPr>
          <a:xfrm>
            <a:off x="8110111" y="1359032"/>
            <a:ext cx="3987920" cy="5498968"/>
          </a:xfrm>
          <a:prstGeom prst="rect">
            <a:avLst/>
          </a:prstGeom>
        </p:spPr>
      </p:pic>
    </p:spTree>
    <p:extLst>
      <p:ext uri="{BB962C8B-B14F-4D97-AF65-F5344CB8AC3E}">
        <p14:creationId xmlns:p14="http://schemas.microsoft.com/office/powerpoint/2010/main" val="2882364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2" name="Rechthoek 1">
            <a:extLst>
              <a:ext uri="{FF2B5EF4-FFF2-40B4-BE49-F238E27FC236}">
                <a16:creationId xmlns:a16="http://schemas.microsoft.com/office/drawing/2014/main" id="{97602698-B08B-778F-DFDA-72E0D64DF373}"/>
              </a:ext>
            </a:extLst>
          </p:cNvPr>
          <p:cNvSpPr/>
          <p:nvPr/>
        </p:nvSpPr>
        <p:spPr>
          <a:xfrm>
            <a:off x="2919845" y="0"/>
            <a:ext cx="92721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 Placeholder 1">
            <a:extLst>
              <a:ext uri="{FF2B5EF4-FFF2-40B4-BE49-F238E27FC236}">
                <a16:creationId xmlns:a16="http://schemas.microsoft.com/office/drawing/2014/main" id="{26AF4E5A-B873-3B8E-24E2-B8CAFEF6015B}"/>
              </a:ext>
            </a:extLst>
          </p:cNvPr>
          <p:cNvSpPr txBox="1">
            <a:spLocks/>
          </p:cNvSpPr>
          <p:nvPr/>
        </p:nvSpPr>
        <p:spPr>
          <a:xfrm>
            <a:off x="377505" y="1181117"/>
            <a:ext cx="3227086" cy="3420002"/>
          </a:xfrm>
          <a:prstGeom prst="rect">
            <a:avLst/>
          </a:prstGeom>
        </p:spPr>
        <p:txBody>
          <a:bodyPr/>
          <a:lst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1"/>
                </a:solidFill>
                <a:latin typeface="+mn-lt"/>
                <a:ea typeface="+mn-ea"/>
                <a:cs typeface="+mn-cs"/>
              </a:defRPr>
            </a:lvl1pPr>
            <a:lvl2pPr marL="266700"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2pPr>
            <a:lvl3pPr marL="541338" indent="-274638"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3pPr>
            <a:lvl4pPr marL="8080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4pPr>
            <a:lvl5pPr marL="10747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8FCAE7"/>
                </a:solidFill>
                <a:latin typeface="RijksoverheidSansHeadingTT" panose="020B0503040202060203" pitchFamily="34" charset="0"/>
              </a:rPr>
              <a:t>Inrichtings</a:t>
            </a:r>
            <a:r>
              <a:rPr lang="en-US" dirty="0">
                <a:solidFill>
                  <a:srgbClr val="8FCAE7"/>
                </a:solidFill>
                <a:latin typeface="RijksoverheidSansHeadingTT" panose="020B0503040202060203" pitchFamily="34" charset="0"/>
              </a:rPr>
              <a:t>-</a:t>
            </a:r>
          </a:p>
          <a:p>
            <a:r>
              <a:rPr lang="en-US" dirty="0" err="1">
                <a:solidFill>
                  <a:srgbClr val="8FCAE7"/>
                </a:solidFill>
                <a:latin typeface="RijksoverheidSansHeadingTT" panose="020B0503040202060203" pitchFamily="34" charset="0"/>
              </a:rPr>
              <a:t>concepten</a:t>
            </a:r>
            <a:r>
              <a:rPr lang="en-US" dirty="0">
                <a:solidFill>
                  <a:srgbClr val="8FCAE7"/>
                </a:solidFill>
                <a:latin typeface="RijksoverheidSansHeadingTT" panose="020B0503040202060203" pitchFamily="34" charset="0"/>
              </a:rPr>
              <a:t> </a:t>
            </a:r>
          </a:p>
          <a:p>
            <a:r>
              <a:rPr lang="en-US" dirty="0" err="1">
                <a:solidFill>
                  <a:srgbClr val="8FCAE7"/>
                </a:solidFill>
                <a:latin typeface="RijksoverheidSansHeadingTT" panose="020B0503040202060203" pitchFamily="34" charset="0"/>
              </a:rPr>
              <a:t>vanuit</a:t>
            </a:r>
            <a:r>
              <a:rPr lang="en-US" dirty="0">
                <a:solidFill>
                  <a:srgbClr val="8FCAE7"/>
                </a:solidFill>
                <a:latin typeface="RijksoverheidSansHeadingTT" panose="020B0503040202060203" pitchFamily="34" charset="0"/>
              </a:rPr>
              <a:t> </a:t>
            </a:r>
            <a:r>
              <a:rPr lang="en-US" dirty="0" err="1">
                <a:solidFill>
                  <a:srgbClr val="8FCAE7"/>
                </a:solidFill>
                <a:latin typeface="RijksoverheidSansHeadingTT" panose="020B0503040202060203" pitchFamily="34" charset="0"/>
              </a:rPr>
              <a:t>bouwstenen</a:t>
            </a:r>
            <a:r>
              <a:rPr lang="en-US" dirty="0">
                <a:solidFill>
                  <a:srgbClr val="8FCAE7"/>
                </a:solidFill>
                <a:latin typeface="RijksoverheidSansHeadingTT" panose="020B0503040202060203" pitchFamily="34" charset="0"/>
              </a:rPr>
              <a:t> </a:t>
            </a:r>
          </a:p>
          <a:p>
            <a:endParaRPr lang="en-US" sz="1800" i="1" dirty="0">
              <a:solidFill>
                <a:srgbClr val="8FCAE7"/>
              </a:solidFill>
              <a:latin typeface="RijksoverheidSansHeadingTT" panose="020B0503040202060203" pitchFamily="34" charset="0"/>
            </a:endParaRPr>
          </a:p>
          <a:p>
            <a:r>
              <a:rPr lang="en-US" sz="1800" i="1" dirty="0">
                <a:solidFill>
                  <a:srgbClr val="8FCAE7"/>
                </a:solidFill>
                <a:latin typeface="RijksoverheidSansHeadingTT" panose="020B0503040202060203" pitchFamily="34" charset="0"/>
              </a:rPr>
              <a:t>Biobased </a:t>
            </a:r>
            <a:r>
              <a:rPr lang="en-US" sz="1800" i="1" dirty="0" err="1">
                <a:solidFill>
                  <a:srgbClr val="8FCAE7"/>
                </a:solidFill>
                <a:latin typeface="RijksoverheidSansHeadingTT" panose="020B0503040202060203" pitchFamily="34" charset="0"/>
              </a:rPr>
              <a:t>verbouwen</a:t>
            </a:r>
            <a:endParaRPr lang="en-US" sz="1800" i="1" dirty="0">
              <a:solidFill>
                <a:srgbClr val="8FCAE7"/>
              </a:solidFill>
              <a:latin typeface="RijksoverheidSansHeadingTT" panose="020B0503040202060203" pitchFamily="34" charset="0"/>
            </a:endParaRPr>
          </a:p>
          <a:p>
            <a:endParaRPr lang="en-US" dirty="0">
              <a:solidFill>
                <a:srgbClr val="8FCAE7"/>
              </a:solidFill>
              <a:latin typeface="RijksoverheidSansHeadingTT" panose="020B0503040202060203" pitchFamily="34" charset="0"/>
            </a:endParaRPr>
          </a:p>
        </p:txBody>
      </p:sp>
      <p:pic>
        <p:nvPicPr>
          <p:cNvPr id="6" name="Afbeelding 5">
            <a:extLst>
              <a:ext uri="{FF2B5EF4-FFF2-40B4-BE49-F238E27FC236}">
                <a16:creationId xmlns:a16="http://schemas.microsoft.com/office/drawing/2014/main" id="{46673EB9-2C35-8B59-BFE4-C55170B690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69" r="23785" b="5"/>
          <a:stretch/>
        </p:blipFill>
        <p:spPr>
          <a:xfrm>
            <a:off x="294878" y="5421086"/>
            <a:ext cx="1220079" cy="121618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7" name="Afbeelding 6">
            <a:extLst>
              <a:ext uri="{FF2B5EF4-FFF2-40B4-BE49-F238E27FC236}">
                <a16:creationId xmlns:a16="http://schemas.microsoft.com/office/drawing/2014/main" id="{168C32C1-731C-2C8D-E32E-706E597CC5DE}"/>
              </a:ext>
            </a:extLst>
          </p:cNvPr>
          <p:cNvPicPr>
            <a:picLocks noChangeAspect="1"/>
          </p:cNvPicPr>
          <p:nvPr/>
        </p:nvPicPr>
        <p:blipFill>
          <a:blip r:embed="rId3"/>
          <a:stretch>
            <a:fillRect/>
          </a:stretch>
        </p:blipFill>
        <p:spPr>
          <a:xfrm>
            <a:off x="3058222" y="456424"/>
            <a:ext cx="9133778" cy="6155095"/>
          </a:xfrm>
          <a:prstGeom prst="rect">
            <a:avLst/>
          </a:prstGeom>
        </p:spPr>
      </p:pic>
      <p:sp>
        <p:nvSpPr>
          <p:cNvPr id="3" name="Text Placeholder 1">
            <a:extLst>
              <a:ext uri="{FF2B5EF4-FFF2-40B4-BE49-F238E27FC236}">
                <a16:creationId xmlns:a16="http://schemas.microsoft.com/office/drawing/2014/main" id="{A43E79D6-894F-FB97-C54F-E5583CB41D96}"/>
              </a:ext>
            </a:extLst>
          </p:cNvPr>
          <p:cNvSpPr txBox="1">
            <a:spLocks/>
          </p:cNvSpPr>
          <p:nvPr/>
        </p:nvSpPr>
        <p:spPr>
          <a:xfrm>
            <a:off x="3416471" y="465499"/>
            <a:ext cx="6970542" cy="715618"/>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fontScale="70000" lnSpcReduction="20000"/>
          </a:bodyPr>
          <a:lstStyle>
            <a:lvl1pPr marL="0" marR="0" indent="0" algn="l" defTabSz="914400" rtl="0" latinLnBrk="0">
              <a:lnSpc>
                <a:spcPct val="110000"/>
              </a:lnSpc>
              <a:spcBef>
                <a:spcPts val="0"/>
              </a:spcBef>
              <a:spcAft>
                <a:spcPts val="0"/>
              </a:spcAft>
              <a:buClrTx/>
              <a:buSzTx/>
              <a:buFontTx/>
              <a:buNone/>
              <a:tabLst/>
              <a:defRPr sz="2000" b="0" i="0" u="none" strike="noStrike" cap="none" spc="0" baseline="0">
                <a:solidFill>
                  <a:srgbClr val="000000"/>
                </a:solidFill>
                <a:uFillTx/>
                <a:latin typeface="+mn-lt"/>
                <a:ea typeface="+mn-ea"/>
                <a:cs typeface="+mn-cs"/>
                <a:sym typeface="Helvetica"/>
              </a:defRPr>
            </a:lvl1pPr>
            <a:lvl2pPr marL="266700" marR="0" indent="-266700" algn="l" defTabSz="914400" rtl="0" latinLnBrk="0">
              <a:lnSpc>
                <a:spcPct val="110000"/>
              </a:lnSpc>
              <a:spcBef>
                <a:spcPts val="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Helvetica"/>
              </a:defRPr>
            </a:lvl2pPr>
            <a:lvl3pPr marL="541337" marR="0" indent="-274638" algn="l" defTabSz="914400" rtl="0" latinLnBrk="0">
              <a:lnSpc>
                <a:spcPct val="110000"/>
              </a:lnSpc>
              <a:spcBef>
                <a:spcPts val="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Helvetica"/>
              </a:defRPr>
            </a:lvl3pPr>
            <a:lvl4pPr marL="808037" marR="0" indent="-266700" algn="l" defTabSz="914400" rtl="0" latinLnBrk="0">
              <a:lnSpc>
                <a:spcPct val="110000"/>
              </a:lnSpc>
              <a:spcBef>
                <a:spcPts val="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Helvetica"/>
              </a:defRPr>
            </a:lvl4pPr>
            <a:lvl5pPr marL="1074737" marR="0" indent="-266700" algn="l" defTabSz="914400" rtl="0" latinLnBrk="0">
              <a:lnSpc>
                <a:spcPct val="110000"/>
              </a:lnSpc>
              <a:spcBef>
                <a:spcPts val="0"/>
              </a:spcBef>
              <a:spcAft>
                <a:spcPts val="0"/>
              </a:spcAft>
              <a:buClrTx/>
              <a:buSzPct val="100000"/>
              <a:buFontTx/>
              <a:buChar char="•"/>
              <a:tabLst/>
              <a:defRPr sz="2000" b="0" i="0" u="none" strike="noStrike" cap="none" spc="0" baseline="0">
                <a:solidFill>
                  <a:srgbClr val="000000"/>
                </a:solidFill>
                <a:uFillTx/>
                <a:latin typeface="+mn-lt"/>
                <a:ea typeface="+mn-ea"/>
                <a:cs typeface="+mn-cs"/>
                <a:sym typeface="Helvetica"/>
              </a:defRPr>
            </a:lvl5pPr>
            <a:lvl6pPr marL="25908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6pPr>
            <a:lvl7pPr marL="30480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7pPr>
            <a:lvl8pPr marL="35052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8pPr>
            <a:lvl9pPr marL="3962400" marR="0" indent="-304800" algn="l" defTabSz="914400" rtl="0" latinLnBrk="0">
              <a:lnSpc>
                <a:spcPct val="110000"/>
              </a:lnSpc>
              <a:spcBef>
                <a:spcPts val="0"/>
              </a:spcBef>
              <a:spcAft>
                <a:spcPts val="0"/>
              </a:spcAft>
              <a:buClrTx/>
              <a:buSzPct val="100000"/>
              <a:buFontTx/>
              <a:buChar char="•"/>
              <a:tabLst/>
              <a:defRPr sz="2400" b="0" i="0" u="none" strike="noStrike" cap="none" spc="0" baseline="0">
                <a:solidFill>
                  <a:srgbClr val="000000"/>
                </a:solidFill>
                <a:uFillTx/>
                <a:latin typeface="+mn-lt"/>
                <a:ea typeface="+mn-ea"/>
                <a:cs typeface="+mn-cs"/>
                <a:sym typeface="Helvetica"/>
              </a:defRPr>
            </a:lvl9pPr>
          </a:lstStyle>
          <a:p>
            <a:pPr hangingPunct="1">
              <a:lnSpc>
                <a:spcPct val="90000"/>
              </a:lnSpc>
              <a:defRPr sz="3000"/>
            </a:pPr>
            <a:r>
              <a:rPr lang="en-US" sz="3400" dirty="0">
                <a:solidFill>
                  <a:srgbClr val="8FCAE7"/>
                </a:solidFill>
                <a:latin typeface="RijksoverheidSansHeadingTT" panose="020B0503040202060203" pitchFamily="34" charset="0"/>
              </a:rPr>
              <a:t>12 </a:t>
            </a:r>
            <a:r>
              <a:rPr lang="en-US" sz="3400" dirty="0" err="1">
                <a:solidFill>
                  <a:srgbClr val="8FCAE7"/>
                </a:solidFill>
                <a:latin typeface="RijksoverheidSansHeadingTT" panose="020B0503040202060203" pitchFamily="34" charset="0"/>
              </a:rPr>
              <a:t>inrichtingsconcepten</a:t>
            </a:r>
            <a:endParaRPr lang="en-US" sz="3400" dirty="0">
              <a:solidFill>
                <a:srgbClr val="8FCAE7"/>
              </a:solidFill>
              <a:latin typeface="RijksoverheidSansHeadingTT" panose="020B0503040202060203" pitchFamily="34" charset="0"/>
            </a:endParaRPr>
          </a:p>
          <a:p>
            <a:pPr hangingPunct="1">
              <a:lnSpc>
                <a:spcPct val="90000"/>
              </a:lnSpc>
              <a:defRPr sz="3000"/>
            </a:pPr>
            <a:endParaRPr lang="en-US" sz="3100" dirty="0">
              <a:solidFill>
                <a:srgbClr val="8FCAE7"/>
              </a:solidFill>
              <a:latin typeface="RijksoverheidSansHeadingTT" panose="020B0503040202060203" pitchFamily="34" charset="0"/>
            </a:endParaRPr>
          </a:p>
          <a:p>
            <a:pPr hangingPunct="1">
              <a:lnSpc>
                <a:spcPct val="90000"/>
              </a:lnSpc>
              <a:defRPr sz="3000"/>
            </a:pPr>
            <a:r>
              <a:rPr lang="en-US" sz="2400" dirty="0" err="1">
                <a:solidFill>
                  <a:srgbClr val="8FCAE7"/>
                </a:solidFill>
                <a:latin typeface="RijksoverheidSansHeadingTT" panose="020B0503040202060203" pitchFamily="34" charset="0"/>
              </a:rPr>
              <a:t>bijvoorbeeld</a:t>
            </a:r>
            <a:r>
              <a:rPr lang="en-US" sz="2400" dirty="0">
                <a:solidFill>
                  <a:srgbClr val="8FCAE7"/>
                </a:solidFill>
                <a:latin typeface="RijksoverheidSansHeadingTT" panose="020B0503040202060203" pitchFamily="34" charset="0"/>
              </a:rPr>
              <a:t> </a:t>
            </a:r>
            <a:r>
              <a:rPr lang="en-US" sz="2400" dirty="0" err="1">
                <a:solidFill>
                  <a:srgbClr val="8FCAE7"/>
                </a:solidFill>
                <a:latin typeface="RijksoverheidSansHeadingTT" panose="020B0503040202060203" pitchFamily="34" charset="0"/>
              </a:rPr>
              <a:t>standsrand</a:t>
            </a:r>
            <a:r>
              <a:rPr lang="en-US" sz="2400" dirty="0">
                <a:solidFill>
                  <a:srgbClr val="8FCAE7"/>
                </a:solidFill>
                <a:latin typeface="RijksoverheidSansHeadingTT" panose="020B0503040202060203" pitchFamily="34" charset="0"/>
              </a:rPr>
              <a:t> op </a:t>
            </a:r>
            <a:r>
              <a:rPr lang="en-US" sz="2400" dirty="0" err="1">
                <a:solidFill>
                  <a:srgbClr val="8FCAE7"/>
                </a:solidFill>
                <a:latin typeface="RijksoverheidSansHeadingTT" panose="020B0503040202060203" pitchFamily="34" charset="0"/>
              </a:rPr>
              <a:t>zand</a:t>
            </a:r>
            <a:r>
              <a:rPr lang="en-US" sz="2400" dirty="0">
                <a:solidFill>
                  <a:srgbClr val="8FCAE7"/>
                </a:solidFill>
                <a:latin typeface="RijksoverheidSansHeadingTT" panose="020B0503040202060203" pitchFamily="34" charset="0"/>
              </a:rPr>
              <a:t> met </a:t>
            </a:r>
            <a:r>
              <a:rPr lang="en-US" sz="2400" dirty="0" err="1">
                <a:solidFill>
                  <a:srgbClr val="8FCAE7"/>
                </a:solidFill>
                <a:latin typeface="RijksoverheidSansHeadingTT" panose="020B0503040202060203" pitchFamily="34" charset="0"/>
              </a:rPr>
              <a:t>recreatie</a:t>
            </a:r>
            <a:r>
              <a:rPr lang="en-US" sz="2400" dirty="0">
                <a:solidFill>
                  <a:srgbClr val="8FCAE7"/>
                </a:solidFill>
                <a:latin typeface="RijksoverheidSansHeadingTT" panose="020B0503040202060203" pitchFamily="34" charset="0"/>
              </a:rPr>
              <a:t> en </a:t>
            </a:r>
            <a:r>
              <a:rPr lang="en-US" sz="2400" dirty="0" err="1">
                <a:solidFill>
                  <a:srgbClr val="8FCAE7"/>
                </a:solidFill>
                <a:latin typeface="RijksoverheidSansHeadingTT" panose="020B0503040202060203" pitchFamily="34" charset="0"/>
              </a:rPr>
              <a:t>zorg</a:t>
            </a:r>
            <a:endParaRPr lang="en-US" dirty="0">
              <a:solidFill>
                <a:srgbClr val="8FCAE7"/>
              </a:solidFill>
              <a:latin typeface="RijksoverheidSansHeadingTT" panose="020B0503040202060203" pitchFamily="34" charset="0"/>
            </a:endParaRPr>
          </a:p>
        </p:txBody>
      </p:sp>
    </p:spTree>
    <p:extLst>
      <p:ext uri="{BB962C8B-B14F-4D97-AF65-F5344CB8AC3E}">
        <p14:creationId xmlns:p14="http://schemas.microsoft.com/office/powerpoint/2010/main" val="1788004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2" name="Rechthoek 1">
            <a:extLst>
              <a:ext uri="{FF2B5EF4-FFF2-40B4-BE49-F238E27FC236}">
                <a16:creationId xmlns:a16="http://schemas.microsoft.com/office/drawing/2014/main" id="{11A39672-5AA1-FC78-2738-4278D41FBAB6}"/>
              </a:ext>
            </a:extLst>
          </p:cNvPr>
          <p:cNvSpPr/>
          <p:nvPr/>
        </p:nvSpPr>
        <p:spPr>
          <a:xfrm>
            <a:off x="2919845" y="0"/>
            <a:ext cx="92721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 Placeholder 1">
            <a:extLst>
              <a:ext uri="{FF2B5EF4-FFF2-40B4-BE49-F238E27FC236}">
                <a16:creationId xmlns:a16="http://schemas.microsoft.com/office/drawing/2014/main" id="{65E606C8-EC4A-3C36-F70F-B6351E5C158D}"/>
              </a:ext>
            </a:extLst>
          </p:cNvPr>
          <p:cNvSpPr txBox="1">
            <a:spLocks/>
          </p:cNvSpPr>
          <p:nvPr/>
        </p:nvSpPr>
        <p:spPr>
          <a:xfrm>
            <a:off x="353340" y="1571908"/>
            <a:ext cx="2327515" cy="3420002"/>
          </a:xfrm>
          <a:prstGeom prst="rect">
            <a:avLst/>
          </a:prstGeom>
        </p:spPr>
        <p:txBody>
          <a:bodyPr/>
          <a:lst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1"/>
                </a:solidFill>
                <a:latin typeface="+mn-lt"/>
                <a:ea typeface="+mn-ea"/>
                <a:cs typeface="+mn-cs"/>
              </a:defRPr>
            </a:lvl1pPr>
            <a:lvl2pPr marL="266700"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2pPr>
            <a:lvl3pPr marL="541338" indent="-274638"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3pPr>
            <a:lvl4pPr marL="8080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4pPr>
            <a:lvl5pPr marL="10747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8FCAE7"/>
                </a:solidFill>
                <a:latin typeface="RijksoverheidSansHeadingTT" panose="020B0503040202060203" pitchFamily="34" charset="0"/>
              </a:rPr>
              <a:t>Inrichtings-concepten</a:t>
            </a:r>
            <a:r>
              <a:rPr lang="en-US" dirty="0">
                <a:solidFill>
                  <a:srgbClr val="8FCAE7"/>
                </a:solidFill>
                <a:latin typeface="RijksoverheidSansHeadingTT" panose="020B0503040202060203" pitchFamily="34" charset="0"/>
              </a:rPr>
              <a:t> </a:t>
            </a:r>
            <a:r>
              <a:rPr lang="en-US" dirty="0" err="1">
                <a:solidFill>
                  <a:srgbClr val="8FCAE7"/>
                </a:solidFill>
                <a:latin typeface="RijksoverheidSansHeadingTT" panose="020B0503040202060203" pitchFamily="34" charset="0"/>
              </a:rPr>
              <a:t>differentieren</a:t>
            </a:r>
            <a:r>
              <a:rPr lang="en-US" dirty="0">
                <a:solidFill>
                  <a:srgbClr val="8FCAE7"/>
                </a:solidFill>
                <a:latin typeface="RijksoverheidSansHeadingTT" panose="020B0503040202060203" pitchFamily="34" charset="0"/>
              </a:rPr>
              <a:t> </a:t>
            </a:r>
            <a:r>
              <a:rPr lang="en-US" dirty="0" err="1">
                <a:solidFill>
                  <a:srgbClr val="8FCAE7"/>
                </a:solidFill>
                <a:latin typeface="RijksoverheidSansHeadingTT" panose="020B0503040202060203" pitchFamily="34" charset="0"/>
              </a:rPr>
              <a:t>naar</a:t>
            </a:r>
            <a:r>
              <a:rPr lang="en-US" dirty="0">
                <a:solidFill>
                  <a:srgbClr val="8FCAE7"/>
                </a:solidFill>
                <a:latin typeface="RijksoverheidSansHeadingTT" panose="020B0503040202060203" pitchFamily="34" charset="0"/>
              </a:rPr>
              <a:t> </a:t>
            </a:r>
            <a:r>
              <a:rPr lang="en-US" dirty="0" err="1">
                <a:solidFill>
                  <a:srgbClr val="8FCAE7"/>
                </a:solidFill>
                <a:latin typeface="RijksoverheidSansHeadingTT" panose="020B0503040202060203" pitchFamily="34" charset="0"/>
              </a:rPr>
              <a:t>economisch</a:t>
            </a:r>
            <a:r>
              <a:rPr lang="en-US" dirty="0">
                <a:solidFill>
                  <a:srgbClr val="8FCAE7"/>
                </a:solidFill>
                <a:latin typeface="RijksoverheidSansHeadingTT" panose="020B0503040202060203" pitchFamily="34" charset="0"/>
              </a:rPr>
              <a:t> </a:t>
            </a:r>
            <a:r>
              <a:rPr lang="en-US" dirty="0" err="1">
                <a:solidFill>
                  <a:srgbClr val="8FCAE7"/>
                </a:solidFill>
                <a:latin typeface="RijksoverheidSansHeadingTT" panose="020B0503040202060203" pitchFamily="34" charset="0"/>
              </a:rPr>
              <a:t>profiel</a:t>
            </a:r>
            <a:r>
              <a:rPr lang="en-US" dirty="0">
                <a:solidFill>
                  <a:srgbClr val="8FCAE7"/>
                </a:solidFill>
                <a:latin typeface="RijksoverheidSansHeadingTT" panose="020B0503040202060203" pitchFamily="34" charset="0"/>
              </a:rPr>
              <a:t> </a:t>
            </a:r>
            <a:r>
              <a:rPr lang="en-US" dirty="0" err="1">
                <a:solidFill>
                  <a:srgbClr val="8FCAE7"/>
                </a:solidFill>
                <a:latin typeface="RijksoverheidSansHeadingTT" panose="020B0503040202060203" pitchFamily="34" charset="0"/>
              </a:rPr>
              <a:t>regio’s</a:t>
            </a:r>
            <a:endParaRPr lang="en-US" dirty="0">
              <a:solidFill>
                <a:srgbClr val="8FCAE7"/>
              </a:solidFill>
              <a:latin typeface="RijksoverheidSansHeadingTT" panose="020B0503040202060203" pitchFamily="34" charset="0"/>
            </a:endParaRPr>
          </a:p>
          <a:p>
            <a:endParaRPr lang="en-US" b="1" dirty="0">
              <a:solidFill>
                <a:srgbClr val="8FCAE7"/>
              </a:solidFill>
              <a:latin typeface="RijksoverheidSansHeadingTT" panose="020B0503040202060203" pitchFamily="34" charset="0"/>
            </a:endParaRPr>
          </a:p>
          <a:p>
            <a:r>
              <a:rPr lang="en-US" sz="1800" i="1" dirty="0">
                <a:solidFill>
                  <a:srgbClr val="8FCAE7"/>
                </a:solidFill>
                <a:latin typeface="RijksoverheidSansHeadingTT" panose="020B0503040202060203" pitchFamily="34" charset="0"/>
              </a:rPr>
              <a:t>Biobased </a:t>
            </a:r>
            <a:r>
              <a:rPr lang="en-US" sz="1800" i="1" dirty="0" err="1">
                <a:solidFill>
                  <a:srgbClr val="8FCAE7"/>
                </a:solidFill>
                <a:latin typeface="RijksoverheidSansHeadingTT" panose="020B0503040202060203" pitchFamily="34" charset="0"/>
              </a:rPr>
              <a:t>verbouwen</a:t>
            </a:r>
            <a:endParaRPr lang="en-US" sz="1800" i="1" dirty="0">
              <a:solidFill>
                <a:srgbClr val="8FCAE7"/>
              </a:solidFill>
              <a:latin typeface="RijksoverheidSansHeadingTT" panose="020B0503040202060203" pitchFamily="34" charset="0"/>
            </a:endParaRPr>
          </a:p>
          <a:p>
            <a:endParaRPr lang="en-US" dirty="0">
              <a:solidFill>
                <a:srgbClr val="8FCAE7"/>
              </a:solidFill>
              <a:latin typeface="RijksoverheidSansHeadingTT" panose="020B0503040202060203" pitchFamily="34" charset="0"/>
            </a:endParaRPr>
          </a:p>
        </p:txBody>
      </p:sp>
      <p:pic>
        <p:nvPicPr>
          <p:cNvPr id="6" name="Afbeelding 5">
            <a:extLst>
              <a:ext uri="{FF2B5EF4-FFF2-40B4-BE49-F238E27FC236}">
                <a16:creationId xmlns:a16="http://schemas.microsoft.com/office/drawing/2014/main" id="{C02A7BA6-782B-1EAC-72F5-0CDF3E3412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69" r="23785" b="5"/>
          <a:stretch/>
        </p:blipFill>
        <p:spPr>
          <a:xfrm>
            <a:off x="294878" y="5421086"/>
            <a:ext cx="1220079" cy="121618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7" name="Afbeelding 6">
            <a:extLst>
              <a:ext uri="{FF2B5EF4-FFF2-40B4-BE49-F238E27FC236}">
                <a16:creationId xmlns:a16="http://schemas.microsoft.com/office/drawing/2014/main" id="{CA2D25B4-3C12-DD95-762E-87EBFAE14EEA}"/>
              </a:ext>
            </a:extLst>
          </p:cNvPr>
          <p:cNvPicPr>
            <a:picLocks noChangeAspect="1"/>
          </p:cNvPicPr>
          <p:nvPr/>
        </p:nvPicPr>
        <p:blipFill rotWithShape="1">
          <a:blip r:embed="rId3"/>
          <a:srcRect l="2386" t="7594" r="1061"/>
          <a:stretch/>
        </p:blipFill>
        <p:spPr>
          <a:xfrm>
            <a:off x="2919845" y="0"/>
            <a:ext cx="9272155" cy="6124664"/>
          </a:xfrm>
          <a:prstGeom prst="rect">
            <a:avLst/>
          </a:prstGeom>
        </p:spPr>
      </p:pic>
    </p:spTree>
    <p:extLst>
      <p:ext uri="{BB962C8B-B14F-4D97-AF65-F5344CB8AC3E}">
        <p14:creationId xmlns:p14="http://schemas.microsoft.com/office/powerpoint/2010/main" val="207663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2" name="Rechthoek 1">
            <a:extLst>
              <a:ext uri="{FF2B5EF4-FFF2-40B4-BE49-F238E27FC236}">
                <a16:creationId xmlns:a16="http://schemas.microsoft.com/office/drawing/2014/main" id="{5DFE8490-2FFF-3AAB-BBF1-9227E4444A4A}"/>
              </a:ext>
            </a:extLst>
          </p:cNvPr>
          <p:cNvSpPr/>
          <p:nvPr/>
        </p:nvSpPr>
        <p:spPr>
          <a:xfrm>
            <a:off x="2919845" y="0"/>
            <a:ext cx="92721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 Placeholder 1">
            <a:extLst>
              <a:ext uri="{FF2B5EF4-FFF2-40B4-BE49-F238E27FC236}">
                <a16:creationId xmlns:a16="http://schemas.microsoft.com/office/drawing/2014/main" id="{9B5909E7-174C-3CDE-98CB-7133F9C5CEF4}"/>
              </a:ext>
            </a:extLst>
          </p:cNvPr>
          <p:cNvSpPr txBox="1">
            <a:spLocks/>
          </p:cNvSpPr>
          <p:nvPr/>
        </p:nvSpPr>
        <p:spPr>
          <a:xfrm>
            <a:off x="353340" y="1201271"/>
            <a:ext cx="2694659" cy="3023330"/>
          </a:xfrm>
          <a:prstGeom prst="rect">
            <a:avLst/>
          </a:prstGeom>
        </p:spPr>
        <p:txBody>
          <a:bodyPr/>
          <a:lst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1"/>
                </a:solidFill>
                <a:latin typeface="+mn-lt"/>
                <a:ea typeface="+mn-ea"/>
                <a:cs typeface="+mn-cs"/>
              </a:defRPr>
            </a:lvl1pPr>
            <a:lvl2pPr marL="266700"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2pPr>
            <a:lvl3pPr marL="541338" indent="-274638"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3pPr>
            <a:lvl4pPr marL="8080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4pPr>
            <a:lvl5pPr marL="10747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defRPr sz="3000"/>
            </a:pPr>
            <a:r>
              <a:rPr lang="en-US">
                <a:solidFill>
                  <a:srgbClr val="8FCAE7"/>
                </a:solidFill>
                <a:latin typeface="RijksoverheidSansHeadingTT" panose="020B0503040202060203" pitchFamily="34" charset="0"/>
              </a:rPr>
              <a:t>Leidende principes</a:t>
            </a:r>
          </a:p>
          <a:p>
            <a:pPr>
              <a:lnSpc>
                <a:spcPct val="90000"/>
              </a:lnSpc>
              <a:defRPr sz="3000"/>
            </a:pPr>
            <a:endParaRPr lang="en-US" sz="1800" i="1">
              <a:solidFill>
                <a:srgbClr val="8FCAE7"/>
              </a:solidFill>
              <a:latin typeface="RijksoverheidSansHeadingTT" panose="020B0503040202060203" pitchFamily="34" charset="0"/>
            </a:endParaRPr>
          </a:p>
          <a:p>
            <a:pPr>
              <a:lnSpc>
                <a:spcPct val="90000"/>
              </a:lnSpc>
              <a:defRPr sz="3000"/>
            </a:pPr>
            <a:r>
              <a:rPr lang="en-US" sz="1800" i="1">
                <a:solidFill>
                  <a:srgbClr val="8FCAE7"/>
                </a:solidFill>
                <a:latin typeface="RijksoverheidSansHeadingTT" panose="020B0503040202060203" pitchFamily="34" charset="0"/>
              </a:rPr>
              <a:t>Biobased verbouwen</a:t>
            </a:r>
          </a:p>
          <a:p>
            <a:endParaRPr lang="en-US" dirty="0">
              <a:solidFill>
                <a:srgbClr val="8FCAE7"/>
              </a:solidFill>
              <a:latin typeface="RijksoverheidSansHeadingTT" panose="020B0503040202060203" pitchFamily="34" charset="0"/>
            </a:endParaRPr>
          </a:p>
        </p:txBody>
      </p:sp>
      <p:pic>
        <p:nvPicPr>
          <p:cNvPr id="6" name="Afbeelding 5">
            <a:extLst>
              <a:ext uri="{FF2B5EF4-FFF2-40B4-BE49-F238E27FC236}">
                <a16:creationId xmlns:a16="http://schemas.microsoft.com/office/drawing/2014/main" id="{2AD7BECC-F100-DAE5-62DE-49CF36EE36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69" r="23785" b="5"/>
          <a:stretch/>
        </p:blipFill>
        <p:spPr>
          <a:xfrm>
            <a:off x="294878" y="5421086"/>
            <a:ext cx="1220079" cy="121618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7" name="Afbeelding 6">
            <a:extLst>
              <a:ext uri="{FF2B5EF4-FFF2-40B4-BE49-F238E27FC236}">
                <a16:creationId xmlns:a16="http://schemas.microsoft.com/office/drawing/2014/main" id="{5BC9EFFF-73F5-AB92-F881-27779258B4D5}"/>
              </a:ext>
            </a:extLst>
          </p:cNvPr>
          <p:cNvPicPr>
            <a:picLocks noChangeAspect="1"/>
          </p:cNvPicPr>
          <p:nvPr/>
        </p:nvPicPr>
        <p:blipFill>
          <a:blip r:embed="rId3"/>
          <a:stretch>
            <a:fillRect/>
          </a:stretch>
        </p:blipFill>
        <p:spPr>
          <a:xfrm>
            <a:off x="3121571" y="379240"/>
            <a:ext cx="9151786" cy="6258034"/>
          </a:xfrm>
          <a:prstGeom prst="rect">
            <a:avLst/>
          </a:prstGeom>
        </p:spPr>
      </p:pic>
    </p:spTree>
    <p:extLst>
      <p:ext uri="{BB962C8B-B14F-4D97-AF65-F5344CB8AC3E}">
        <p14:creationId xmlns:p14="http://schemas.microsoft.com/office/powerpoint/2010/main" val="2428741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C4F484A3-364A-4B25-480E-13FD725CAEE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275937"/>
                </a:solidFill>
                <a:effectLst/>
                <a:uLnTx/>
                <a:uFillTx/>
                <a:latin typeface="RijksoverheidSansWebTex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nl-NL" sz="900" b="0" i="0" u="none" strike="noStrike" kern="1200" cap="none" spc="0" normalizeH="0" baseline="0" noProof="0">
              <a:ln>
                <a:noFill/>
              </a:ln>
              <a:solidFill>
                <a:srgbClr val="275937"/>
              </a:solidFill>
              <a:effectLst/>
              <a:uLnTx/>
              <a:uFillTx/>
              <a:latin typeface="RijksoverheidSansWebText"/>
              <a:ea typeface="+mn-ea"/>
              <a:cs typeface="+mn-cs"/>
            </a:endParaRPr>
          </a:p>
        </p:txBody>
      </p:sp>
      <p:sp>
        <p:nvSpPr>
          <p:cNvPr id="2" name="Rechthoek 1">
            <a:extLst>
              <a:ext uri="{FF2B5EF4-FFF2-40B4-BE49-F238E27FC236}">
                <a16:creationId xmlns:a16="http://schemas.microsoft.com/office/drawing/2014/main" id="{5DFE8490-2FFF-3AAB-BBF1-9227E4444A4A}"/>
              </a:ext>
            </a:extLst>
          </p:cNvPr>
          <p:cNvSpPr/>
          <p:nvPr/>
        </p:nvSpPr>
        <p:spPr>
          <a:xfrm>
            <a:off x="2919845" y="0"/>
            <a:ext cx="927215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D0676C59-DB19-34C2-8210-D44A386B0814}"/>
              </a:ext>
            </a:extLst>
          </p:cNvPr>
          <p:cNvPicPr>
            <a:picLocks noChangeAspect="1"/>
          </p:cNvPicPr>
          <p:nvPr/>
        </p:nvPicPr>
        <p:blipFill>
          <a:blip r:embed="rId2"/>
          <a:stretch>
            <a:fillRect/>
          </a:stretch>
        </p:blipFill>
        <p:spPr>
          <a:xfrm>
            <a:off x="3505200" y="514740"/>
            <a:ext cx="8416435" cy="1647702"/>
          </a:xfrm>
          <a:prstGeom prst="rect">
            <a:avLst/>
          </a:prstGeom>
        </p:spPr>
      </p:pic>
      <p:sp>
        <p:nvSpPr>
          <p:cNvPr id="6" name="Text Placeholder 1">
            <a:extLst>
              <a:ext uri="{FF2B5EF4-FFF2-40B4-BE49-F238E27FC236}">
                <a16:creationId xmlns:a16="http://schemas.microsoft.com/office/drawing/2014/main" id="{314B64B4-93CD-01C6-0F0A-9196138BD897}"/>
              </a:ext>
            </a:extLst>
          </p:cNvPr>
          <p:cNvSpPr txBox="1">
            <a:spLocks/>
          </p:cNvSpPr>
          <p:nvPr/>
        </p:nvSpPr>
        <p:spPr>
          <a:xfrm>
            <a:off x="353340" y="2091391"/>
            <a:ext cx="2694659" cy="3023330"/>
          </a:xfrm>
          <a:prstGeom prst="rect">
            <a:avLst/>
          </a:prstGeom>
        </p:spPr>
        <p:txBody>
          <a:bodyPr/>
          <a:lst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1"/>
                </a:solidFill>
                <a:latin typeface="+mn-lt"/>
                <a:ea typeface="+mn-ea"/>
                <a:cs typeface="+mn-cs"/>
              </a:defRPr>
            </a:lvl1pPr>
            <a:lvl2pPr marL="266700"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2pPr>
            <a:lvl3pPr marL="541338" indent="-274638"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3pPr>
            <a:lvl4pPr marL="8080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4pPr>
            <a:lvl5pPr marL="10747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defRPr sz="3000"/>
            </a:pPr>
            <a:r>
              <a:rPr lang="en-US" dirty="0" err="1">
                <a:solidFill>
                  <a:srgbClr val="8FCAE7"/>
                </a:solidFill>
                <a:latin typeface="RijksoverheidSansHeadingTT" panose="020B0503040202060203" pitchFamily="34" charset="0"/>
              </a:rPr>
              <a:t>Ontwerp-richtlijnen</a:t>
            </a:r>
            <a:endParaRPr lang="en-US" dirty="0">
              <a:solidFill>
                <a:srgbClr val="8FCAE7"/>
              </a:solidFill>
              <a:latin typeface="RijksoverheidSansHeadingTT" panose="020B0503040202060203" pitchFamily="34" charset="0"/>
            </a:endParaRPr>
          </a:p>
          <a:p>
            <a:pPr>
              <a:lnSpc>
                <a:spcPct val="90000"/>
              </a:lnSpc>
              <a:defRPr sz="3000"/>
            </a:pPr>
            <a:endParaRPr lang="en-US" sz="1800" i="1" dirty="0">
              <a:solidFill>
                <a:srgbClr val="8FCAE7"/>
              </a:solidFill>
              <a:latin typeface="RijksoverheidSansHeadingTT" panose="020B0503040202060203" pitchFamily="34" charset="0"/>
            </a:endParaRPr>
          </a:p>
          <a:p>
            <a:pPr>
              <a:lnSpc>
                <a:spcPct val="90000"/>
              </a:lnSpc>
              <a:defRPr sz="3000"/>
            </a:pPr>
            <a:r>
              <a:rPr lang="en-US" sz="1800" i="1" dirty="0">
                <a:solidFill>
                  <a:srgbClr val="8FCAE7"/>
                </a:solidFill>
                <a:latin typeface="RijksoverheidSansHeadingTT" panose="020B0503040202060203" pitchFamily="34" charset="0"/>
              </a:rPr>
              <a:t>Biobased </a:t>
            </a:r>
            <a:r>
              <a:rPr lang="en-US" sz="1800" i="1" dirty="0" err="1">
                <a:solidFill>
                  <a:srgbClr val="8FCAE7"/>
                </a:solidFill>
                <a:latin typeface="RijksoverheidSansHeadingTT" panose="020B0503040202060203" pitchFamily="34" charset="0"/>
              </a:rPr>
              <a:t>verbouwen</a:t>
            </a:r>
            <a:endParaRPr lang="en-US" sz="1800" i="1" dirty="0">
              <a:solidFill>
                <a:srgbClr val="8FCAE7"/>
              </a:solidFill>
              <a:latin typeface="RijksoverheidSansHeadingTT" panose="020B0503040202060203" pitchFamily="34" charset="0"/>
            </a:endParaRPr>
          </a:p>
          <a:p>
            <a:endParaRPr lang="en-US" dirty="0">
              <a:solidFill>
                <a:srgbClr val="8FCAE7"/>
              </a:solidFill>
              <a:latin typeface="RijksoverheidSansHeadingTT" panose="020B0503040202060203" pitchFamily="34" charset="0"/>
            </a:endParaRPr>
          </a:p>
        </p:txBody>
      </p:sp>
      <p:pic>
        <p:nvPicPr>
          <p:cNvPr id="7" name="Afbeelding 5">
            <a:extLst>
              <a:ext uri="{FF2B5EF4-FFF2-40B4-BE49-F238E27FC236}">
                <a16:creationId xmlns:a16="http://schemas.microsoft.com/office/drawing/2014/main" id="{121601CA-EE04-4581-D5F8-5D712758A6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69" r="23785" b="5"/>
          <a:stretch/>
        </p:blipFill>
        <p:spPr>
          <a:xfrm>
            <a:off x="294878" y="5421086"/>
            <a:ext cx="1220079" cy="121618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8" name="Afbeelding 7">
            <a:extLst>
              <a:ext uri="{FF2B5EF4-FFF2-40B4-BE49-F238E27FC236}">
                <a16:creationId xmlns:a16="http://schemas.microsoft.com/office/drawing/2014/main" id="{88E2CACF-62C7-C862-FDD4-C1EAA5599BF7}"/>
              </a:ext>
            </a:extLst>
          </p:cNvPr>
          <p:cNvPicPr>
            <a:picLocks noChangeAspect="1"/>
          </p:cNvPicPr>
          <p:nvPr/>
        </p:nvPicPr>
        <p:blipFill>
          <a:blip r:embed="rId4"/>
          <a:stretch>
            <a:fillRect/>
          </a:stretch>
        </p:blipFill>
        <p:spPr>
          <a:xfrm>
            <a:off x="3301744" y="2898563"/>
            <a:ext cx="8801852" cy="1659609"/>
          </a:xfrm>
          <a:prstGeom prst="rect">
            <a:avLst/>
          </a:prstGeom>
        </p:spPr>
      </p:pic>
      <p:pic>
        <p:nvPicPr>
          <p:cNvPr id="9" name="Afbeelding 8">
            <a:extLst>
              <a:ext uri="{FF2B5EF4-FFF2-40B4-BE49-F238E27FC236}">
                <a16:creationId xmlns:a16="http://schemas.microsoft.com/office/drawing/2014/main" id="{3A734FFB-6D31-F749-ACE5-D73BF231A4AA}"/>
              </a:ext>
            </a:extLst>
          </p:cNvPr>
          <p:cNvPicPr>
            <a:picLocks noChangeAspect="1"/>
          </p:cNvPicPr>
          <p:nvPr/>
        </p:nvPicPr>
        <p:blipFill>
          <a:blip r:embed="rId5"/>
          <a:stretch>
            <a:fillRect/>
          </a:stretch>
        </p:blipFill>
        <p:spPr>
          <a:xfrm>
            <a:off x="3301744" y="4839853"/>
            <a:ext cx="8872023" cy="2011680"/>
          </a:xfrm>
          <a:prstGeom prst="rect">
            <a:avLst/>
          </a:prstGeom>
        </p:spPr>
      </p:pic>
      <p:sp>
        <p:nvSpPr>
          <p:cNvPr id="10" name="Tekstvak 9">
            <a:extLst>
              <a:ext uri="{FF2B5EF4-FFF2-40B4-BE49-F238E27FC236}">
                <a16:creationId xmlns:a16="http://schemas.microsoft.com/office/drawing/2014/main" id="{D350E341-FE5E-5147-DC7A-DBD8F5840144}"/>
              </a:ext>
            </a:extLst>
          </p:cNvPr>
          <p:cNvSpPr txBox="1"/>
          <p:nvPr/>
        </p:nvSpPr>
        <p:spPr>
          <a:xfrm>
            <a:off x="3505200" y="4919472"/>
            <a:ext cx="202082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200" b="0" i="0" u="none" strike="noStrike" cap="none" spc="0" normalizeH="0" baseline="0" dirty="0">
                <a:ln>
                  <a:noFill/>
                </a:ln>
                <a:solidFill>
                  <a:schemeClr val="accent2">
                    <a:lumMod val="40000"/>
                    <a:lumOff val="60000"/>
                  </a:schemeClr>
                </a:solidFill>
                <a:effectLst/>
                <a:uFillTx/>
                <a:latin typeface="+mn-lt"/>
                <a:ea typeface="+mn-ea"/>
                <a:cs typeface="+mn-cs"/>
                <a:sym typeface="Helvetica"/>
              </a:rPr>
              <a:t>Bouwstenen klei</a:t>
            </a:r>
          </a:p>
        </p:txBody>
      </p:sp>
      <p:sp>
        <p:nvSpPr>
          <p:cNvPr id="11" name="Tekstvak 10">
            <a:extLst>
              <a:ext uri="{FF2B5EF4-FFF2-40B4-BE49-F238E27FC236}">
                <a16:creationId xmlns:a16="http://schemas.microsoft.com/office/drawing/2014/main" id="{5D3EE561-35BD-173D-A405-195707F0C273}"/>
              </a:ext>
            </a:extLst>
          </p:cNvPr>
          <p:cNvSpPr txBox="1"/>
          <p:nvPr/>
        </p:nvSpPr>
        <p:spPr>
          <a:xfrm>
            <a:off x="3505200" y="376242"/>
            <a:ext cx="202082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200" b="0" i="0" u="none" strike="noStrike" cap="none" spc="0" normalizeH="0" baseline="0" dirty="0">
                <a:ln>
                  <a:noFill/>
                </a:ln>
                <a:solidFill>
                  <a:schemeClr val="accent2">
                    <a:lumMod val="40000"/>
                    <a:lumOff val="60000"/>
                  </a:schemeClr>
                </a:solidFill>
                <a:effectLst/>
                <a:uFillTx/>
                <a:latin typeface="+mn-lt"/>
                <a:ea typeface="+mn-ea"/>
                <a:cs typeface="+mn-cs"/>
                <a:sym typeface="Helvetica"/>
              </a:rPr>
              <a:t>Bouwstenen Zand</a:t>
            </a:r>
          </a:p>
        </p:txBody>
      </p:sp>
      <p:sp>
        <p:nvSpPr>
          <p:cNvPr id="12" name="Tekstvak 11">
            <a:extLst>
              <a:ext uri="{FF2B5EF4-FFF2-40B4-BE49-F238E27FC236}">
                <a16:creationId xmlns:a16="http://schemas.microsoft.com/office/drawing/2014/main" id="{ECA53B62-CC28-28E0-31D9-E372A910CD06}"/>
              </a:ext>
            </a:extLst>
          </p:cNvPr>
          <p:cNvSpPr txBox="1"/>
          <p:nvPr/>
        </p:nvSpPr>
        <p:spPr>
          <a:xfrm>
            <a:off x="3441192" y="2720255"/>
            <a:ext cx="202082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200" b="0" i="0" u="none" strike="noStrike" cap="none" spc="0" normalizeH="0" baseline="0" dirty="0">
                <a:ln>
                  <a:noFill/>
                </a:ln>
                <a:solidFill>
                  <a:schemeClr val="accent2">
                    <a:lumMod val="40000"/>
                    <a:lumOff val="60000"/>
                  </a:schemeClr>
                </a:solidFill>
                <a:effectLst/>
                <a:uFillTx/>
                <a:latin typeface="+mn-lt"/>
                <a:ea typeface="+mn-ea"/>
                <a:cs typeface="+mn-cs"/>
                <a:sym typeface="Helvetica"/>
              </a:rPr>
              <a:t>Bouwstenen veen</a:t>
            </a:r>
          </a:p>
        </p:txBody>
      </p:sp>
    </p:spTree>
    <p:extLst>
      <p:ext uri="{BB962C8B-B14F-4D97-AF65-F5344CB8AC3E}">
        <p14:creationId xmlns:p14="http://schemas.microsoft.com/office/powerpoint/2010/main" val="1083898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B82AC21-6C52-5B71-1549-F8ACE83A54F1}"/>
              </a:ext>
            </a:extLst>
          </p:cNvPr>
          <p:cNvSpPr>
            <a:spLocks noGrp="1"/>
          </p:cNvSpPr>
          <p:nvPr>
            <p:ph type="title"/>
          </p:nvPr>
        </p:nvSpPr>
        <p:spPr>
          <a:xfrm>
            <a:off x="1308583" y="285540"/>
            <a:ext cx="4140001" cy="673519"/>
          </a:xfrm>
        </p:spPr>
        <p:txBody>
          <a:bodyPr>
            <a:normAutofit/>
          </a:bodyPr>
          <a:lstStyle/>
          <a:p>
            <a:r>
              <a:rPr lang="nl-NL" sz="4000" dirty="0">
                <a:latin typeface="RijksoverheidSansHeadingTT" panose="020B0503040202060203" pitchFamily="34" charset="0"/>
              </a:rPr>
              <a:t>Instrumentarium</a:t>
            </a:r>
          </a:p>
        </p:txBody>
      </p:sp>
      <p:sp>
        <p:nvSpPr>
          <p:cNvPr id="7" name="Tijdelijke aanduiding voor tekst 2">
            <a:extLst>
              <a:ext uri="{FF2B5EF4-FFF2-40B4-BE49-F238E27FC236}">
                <a16:creationId xmlns:a16="http://schemas.microsoft.com/office/drawing/2014/main" id="{16557CDA-A7E7-1F73-4265-2EC05C3AAB18}"/>
              </a:ext>
            </a:extLst>
          </p:cNvPr>
          <p:cNvSpPr txBox="1">
            <a:spLocks/>
          </p:cNvSpPr>
          <p:nvPr/>
        </p:nvSpPr>
        <p:spPr>
          <a:xfrm>
            <a:off x="7498080" y="1329119"/>
            <a:ext cx="4151376" cy="4852225"/>
          </a:xfrm>
          <a:prstGeom prst="rect">
            <a:avLst/>
          </a:prstGeom>
        </p:spPr>
        <p:txBody>
          <a:bodyPr>
            <a:normAutofit/>
          </a:bodyPr>
          <a:lstStyle>
            <a:lvl1pPr marL="0" indent="0" algn="l" defTabSz="914400" rtl="0" eaLnBrk="1" latinLnBrk="0" hangingPunct="1">
              <a:lnSpc>
                <a:spcPct val="110000"/>
              </a:lnSpc>
              <a:spcBef>
                <a:spcPts val="0"/>
              </a:spcBef>
              <a:buFont typeface="Arial" panose="020B0604020202020204" pitchFamily="34" charset="0"/>
              <a:buNone/>
              <a:defRPr sz="2400" kern="1200">
                <a:solidFill>
                  <a:schemeClr val="tx1"/>
                </a:solidFill>
                <a:latin typeface="+mn-lt"/>
                <a:ea typeface="+mn-ea"/>
                <a:cs typeface="+mn-cs"/>
              </a:defRPr>
            </a:lvl1pPr>
            <a:lvl2pPr marL="266700"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2pPr>
            <a:lvl3pPr marL="541338" indent="-274638"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3pPr>
            <a:lvl4pPr marL="8080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4pPr>
            <a:lvl5pPr marL="1074738" indent="-266700" algn="l" defTabSz="914400" rtl="0" eaLnBrk="1" latinLnBrk="0" hangingPunct="1">
              <a:lnSpc>
                <a:spcPct val="11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b="1" dirty="0">
                <a:solidFill>
                  <a:srgbClr val="8FCAE7"/>
                </a:solidFill>
                <a:latin typeface="RijksoverheidSansHeadingTT" panose="020B0503040202060203" pitchFamily="34" charset="0"/>
                <a:ea typeface="Times New Roman" panose="02020603050405020304" pitchFamily="18" charset="0"/>
                <a:cs typeface="Times New Roman" panose="02020603050405020304" pitchFamily="18" charset="0"/>
              </a:rPr>
              <a:t>Hoe realiseer je met ruimtelijke kwaliteit?</a:t>
            </a:r>
          </a:p>
          <a:p>
            <a:pPr>
              <a:buFont typeface="Verdana" panose="020B0604030504040204" pitchFamily="34" charset="0"/>
              <a:buChar char="-"/>
            </a:pPr>
            <a:r>
              <a:rPr lang="nl-NL" sz="1600" dirty="0">
                <a:solidFill>
                  <a:srgbClr val="8FCAE7"/>
                </a:solidFill>
                <a:latin typeface="RijksoverheidSansHeadingTT" panose="020B0503040202060203" pitchFamily="34" charset="0"/>
                <a:ea typeface="Times New Roman" panose="02020603050405020304" pitchFamily="18" charset="0"/>
                <a:cs typeface="Times New Roman" panose="02020603050405020304" pitchFamily="18" charset="0"/>
              </a:rPr>
              <a:t>Organiseren van het gebiedsproces centraal (organisatorisch instrumentarium)</a:t>
            </a:r>
            <a:endParaRPr lang="nl-NL" sz="1600" dirty="0">
              <a:solidFill>
                <a:srgbClr val="8FCAE7"/>
              </a:solidFill>
              <a:latin typeface="RijksoverheidSansHeadingTT" panose="020B0503040202060203" pitchFamily="34" charset="0"/>
              <a:ea typeface="Calibri" panose="020F0502020204030204" pitchFamily="34" charset="0"/>
              <a:cs typeface="Times New Roman" panose="02020603050405020304" pitchFamily="18" charset="0"/>
            </a:endParaRPr>
          </a:p>
          <a:p>
            <a:pPr>
              <a:buFont typeface="Verdana" panose="020B0604030504040204" pitchFamily="34" charset="0"/>
              <a:buChar char="-"/>
            </a:pPr>
            <a:r>
              <a:rPr lang="nl-NL" sz="1600" dirty="0">
                <a:solidFill>
                  <a:srgbClr val="8FCAE7"/>
                </a:solidFill>
                <a:latin typeface="RijksoverheidSansHeadingTT" panose="020B0503040202060203" pitchFamily="34" charset="0"/>
                <a:ea typeface="Times New Roman" panose="02020603050405020304" pitchFamily="18" charset="0"/>
                <a:cs typeface="Times New Roman" panose="02020603050405020304" pitchFamily="18" charset="0"/>
              </a:rPr>
              <a:t>Kies een juist mix van juridisch, financieel en inhoudelijk instrumentarium </a:t>
            </a:r>
            <a:endParaRPr lang="nl-NL" sz="1600" dirty="0">
              <a:solidFill>
                <a:srgbClr val="8FCAE7"/>
              </a:solidFill>
              <a:latin typeface="RijksoverheidSansHeadingTT" panose="020B0503040202060203" pitchFamily="34" charset="0"/>
              <a:ea typeface="Calibri" panose="020F0502020204030204" pitchFamily="34" charset="0"/>
              <a:cs typeface="Times New Roman" panose="02020603050405020304" pitchFamily="18" charset="0"/>
            </a:endParaRPr>
          </a:p>
          <a:p>
            <a:endParaRPr lang="nl-NL" sz="1800" dirty="0">
              <a:solidFill>
                <a:srgbClr val="8FCAE7"/>
              </a:solidFill>
              <a:latin typeface="RijksoverheidSansHeadingTT" panose="020B0503040202060203" pitchFamily="34" charset="0"/>
              <a:cs typeface="Times New Roman" panose="02020603050405020304" pitchFamily="18" charset="0"/>
            </a:endParaRPr>
          </a:p>
          <a:p>
            <a:endParaRPr lang="nl-NL" sz="1800" i="1" dirty="0">
              <a:solidFill>
                <a:srgbClr val="8FCAE7"/>
              </a:solidFill>
              <a:latin typeface="RijksoverheidSansHeadingTT" panose="020B0503040202060203" pitchFamily="34" charset="0"/>
              <a:cs typeface="Times New Roman" panose="02020603050405020304" pitchFamily="18" charset="0"/>
            </a:endParaRPr>
          </a:p>
          <a:p>
            <a:endParaRPr lang="nl-NL" sz="1800" i="1" dirty="0">
              <a:solidFill>
                <a:srgbClr val="8FCAE7"/>
              </a:solidFill>
              <a:latin typeface="RijksoverheidSansHeadingTT" panose="020B0503040202060203" pitchFamily="34" charset="0"/>
              <a:cs typeface="Times New Roman" panose="02020603050405020304" pitchFamily="18" charset="0"/>
            </a:endParaRPr>
          </a:p>
          <a:p>
            <a:endParaRPr lang="nl-NL" sz="1800" dirty="0">
              <a:solidFill>
                <a:srgbClr val="8FCAE7"/>
              </a:solidFill>
              <a:latin typeface="RijksoverheidSansHeadingTT" panose="020B0503040202060203" pitchFamily="34" charset="0"/>
              <a:cs typeface="Times New Roman" panose="02020603050405020304" pitchFamily="18" charset="0"/>
            </a:endParaRPr>
          </a:p>
          <a:p>
            <a:endParaRPr lang="nl-NL" dirty="0">
              <a:solidFill>
                <a:srgbClr val="8FCAE7"/>
              </a:solidFill>
              <a:latin typeface="RijksoverheidSansHeadingTT" panose="020B0503040202060203" pitchFamily="34" charset="0"/>
            </a:endParaRPr>
          </a:p>
          <a:p>
            <a:endParaRPr lang="nl-NL" dirty="0">
              <a:solidFill>
                <a:srgbClr val="8FCAE7"/>
              </a:solidFill>
              <a:latin typeface="RijksoverheidSansHeadingTT" panose="020B0503040202060203" pitchFamily="34" charset="0"/>
            </a:endParaRPr>
          </a:p>
          <a:p>
            <a:endParaRPr lang="nl-NL" dirty="0">
              <a:solidFill>
                <a:srgbClr val="8FCAE7"/>
              </a:solidFill>
              <a:latin typeface="RijksoverheidSansHeadingTT" panose="020B0503040202060203" pitchFamily="34" charset="0"/>
            </a:endParaRPr>
          </a:p>
        </p:txBody>
      </p:sp>
      <p:pic>
        <p:nvPicPr>
          <p:cNvPr id="8" name="Afbeelding 7">
            <a:extLst>
              <a:ext uri="{FF2B5EF4-FFF2-40B4-BE49-F238E27FC236}">
                <a16:creationId xmlns:a16="http://schemas.microsoft.com/office/drawing/2014/main" id="{7868B791-B6AA-9B61-F421-D094FDBED2D3}"/>
              </a:ext>
            </a:extLst>
          </p:cNvPr>
          <p:cNvPicPr>
            <a:picLocks noChangeAspect="1"/>
          </p:cNvPicPr>
          <p:nvPr/>
        </p:nvPicPr>
        <p:blipFill rotWithShape="1">
          <a:blip r:embed="rId2"/>
          <a:srcRect l="1109" t="1414" r="3819" b="2149"/>
          <a:stretch/>
        </p:blipFill>
        <p:spPr>
          <a:xfrm>
            <a:off x="329184" y="1329119"/>
            <a:ext cx="6824944" cy="4115493"/>
          </a:xfrm>
          <a:prstGeom prst="rect">
            <a:avLst/>
          </a:prstGeom>
        </p:spPr>
      </p:pic>
      <p:pic>
        <p:nvPicPr>
          <p:cNvPr id="9" name="Afbeelding 8" descr="Afbeelding met tekst, schermopname, Lettertype, ontwerp&#10;&#10;Automatisch gegenereerde beschrijving">
            <a:extLst>
              <a:ext uri="{FF2B5EF4-FFF2-40B4-BE49-F238E27FC236}">
                <a16:creationId xmlns:a16="http://schemas.microsoft.com/office/drawing/2014/main" id="{A2D78AED-3378-5C51-CEE0-E3B5BD1B3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3242" y="3575304"/>
            <a:ext cx="2756093" cy="3244841"/>
          </a:xfrm>
          <a:prstGeom prst="rect">
            <a:avLst/>
          </a:prstGeom>
        </p:spPr>
      </p:pic>
      <p:sp>
        <p:nvSpPr>
          <p:cNvPr id="10" name="Tekstvak 9">
            <a:extLst>
              <a:ext uri="{FF2B5EF4-FFF2-40B4-BE49-F238E27FC236}">
                <a16:creationId xmlns:a16="http://schemas.microsoft.com/office/drawing/2014/main" id="{D381A695-AF2F-A048-DF3A-888E105D2B1A}"/>
              </a:ext>
            </a:extLst>
          </p:cNvPr>
          <p:cNvSpPr txBox="1"/>
          <p:nvPr/>
        </p:nvSpPr>
        <p:spPr>
          <a:xfrm>
            <a:off x="329184" y="5496121"/>
            <a:ext cx="6140196"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100" i="1" dirty="0">
                <a:solidFill>
                  <a:srgbClr val="8FCAE7"/>
                </a:solidFill>
                <a:effectLst/>
                <a:latin typeface="RijksoverheidSansHeadingTT" panose="020B0503040202060203" pitchFamily="34" charset="0"/>
                <a:ea typeface="Times New Roman" panose="02020603050405020304" pitchFamily="18" charset="0"/>
                <a:cs typeface="Times New Roman" panose="02020603050405020304" pitchFamily="18" charset="0"/>
              </a:rPr>
              <a:t>Bibliotheek aan instrumenten in de bijlage </a:t>
            </a:r>
            <a:endParaRPr lang="nl-NL" sz="1100" i="1" dirty="0">
              <a:solidFill>
                <a:srgbClr val="8FCAE7"/>
              </a:solidFill>
              <a:latin typeface="RijksoverheidSansHeadingTT" panose="020B0503040202060203" pitchFamily="34" charset="0"/>
            </a:endParaRPr>
          </a:p>
        </p:txBody>
      </p:sp>
    </p:spTree>
    <p:extLst>
      <p:ext uri="{BB962C8B-B14F-4D97-AF65-F5344CB8AC3E}">
        <p14:creationId xmlns:p14="http://schemas.microsoft.com/office/powerpoint/2010/main" val="4194197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81B638-9AFD-1E74-B67A-F58D6FD8E8E2}"/>
              </a:ext>
            </a:extLst>
          </p:cNvPr>
          <p:cNvPicPr>
            <a:picLocks noChangeAspect="1"/>
          </p:cNvPicPr>
          <p:nvPr/>
        </p:nvPicPr>
        <p:blipFill>
          <a:blip r:embed="rId2"/>
          <a:stretch>
            <a:fillRect/>
          </a:stretch>
        </p:blipFill>
        <p:spPr>
          <a:xfrm>
            <a:off x="6847115" y="2648037"/>
            <a:ext cx="5200872" cy="5092238"/>
          </a:xfrm>
          <a:prstGeom prst="rect">
            <a:avLst/>
          </a:prstGeom>
        </p:spPr>
      </p:pic>
      <p:pic>
        <p:nvPicPr>
          <p:cNvPr id="6" name="Afbeelding 5">
            <a:extLst>
              <a:ext uri="{FF2B5EF4-FFF2-40B4-BE49-F238E27FC236}">
                <a16:creationId xmlns:a16="http://schemas.microsoft.com/office/drawing/2014/main" id="{F34E4FE5-6865-9B50-CCAA-A431CAB97B09}"/>
              </a:ext>
            </a:extLst>
          </p:cNvPr>
          <p:cNvPicPr>
            <a:picLocks noChangeAspect="1"/>
          </p:cNvPicPr>
          <p:nvPr/>
        </p:nvPicPr>
        <p:blipFill rotWithShape="1">
          <a:blip r:embed="rId3"/>
          <a:srcRect t="17081"/>
          <a:stretch/>
        </p:blipFill>
        <p:spPr>
          <a:xfrm>
            <a:off x="0" y="1333742"/>
            <a:ext cx="6520704" cy="5524258"/>
          </a:xfrm>
          <a:prstGeom prst="rect">
            <a:avLst/>
          </a:prstGeom>
        </p:spPr>
      </p:pic>
      <p:sp>
        <p:nvSpPr>
          <p:cNvPr id="2" name="Text Placeholder 1">
            <a:extLst>
              <a:ext uri="{FF2B5EF4-FFF2-40B4-BE49-F238E27FC236}">
                <a16:creationId xmlns:a16="http://schemas.microsoft.com/office/drawing/2014/main" id="{40886210-4D83-32E0-CEC4-2E1F4E196EA0}"/>
              </a:ext>
            </a:extLst>
          </p:cNvPr>
          <p:cNvSpPr>
            <a:spLocks noGrp="1"/>
          </p:cNvSpPr>
          <p:nvPr>
            <p:ph type="body" sz="quarter" idx="4294967295"/>
          </p:nvPr>
        </p:nvSpPr>
        <p:spPr>
          <a:xfrm>
            <a:off x="1552443" y="0"/>
            <a:ext cx="8037871" cy="939646"/>
          </a:xfrm>
        </p:spPr>
        <p:txBody>
          <a:bodyPr/>
          <a:lstStyle/>
          <a:p>
            <a:pPr marL="0" indent="0">
              <a:lnSpc>
                <a:spcPct val="90000"/>
              </a:lnSpc>
              <a:buNone/>
              <a:defRPr sz="3000"/>
            </a:pPr>
            <a:endParaRPr lang="en-US" sz="1800" i="1" dirty="0"/>
          </a:p>
          <a:p>
            <a:pPr marL="0" indent="0">
              <a:lnSpc>
                <a:spcPct val="90000"/>
              </a:lnSpc>
              <a:buNone/>
              <a:defRPr sz="3000"/>
            </a:pPr>
            <a:r>
              <a:rPr lang="en-US" sz="3200" dirty="0" err="1">
                <a:solidFill>
                  <a:schemeClr val="accent2">
                    <a:lumMod val="40000"/>
                    <a:lumOff val="60000"/>
                  </a:schemeClr>
                </a:solidFill>
              </a:rPr>
              <a:t>Groenblauwe</a:t>
            </a:r>
            <a:r>
              <a:rPr lang="en-US" sz="3200" dirty="0">
                <a:solidFill>
                  <a:schemeClr val="accent2">
                    <a:lumMod val="40000"/>
                    <a:lumOff val="60000"/>
                  </a:schemeClr>
                </a:solidFill>
              </a:rPr>
              <a:t> </a:t>
            </a:r>
            <a:r>
              <a:rPr lang="en-US" sz="3200" dirty="0" err="1">
                <a:solidFill>
                  <a:schemeClr val="accent2">
                    <a:lumMod val="40000"/>
                    <a:lumOff val="60000"/>
                  </a:schemeClr>
                </a:solidFill>
              </a:rPr>
              <a:t>dooradering</a:t>
            </a:r>
            <a:endParaRPr lang="en-US" sz="3200" dirty="0">
              <a:solidFill>
                <a:schemeClr val="accent2">
                  <a:lumMod val="40000"/>
                  <a:lumOff val="60000"/>
                </a:schemeClr>
              </a:solidFill>
            </a:endParaRPr>
          </a:p>
          <a:p>
            <a:pPr marL="0" indent="0">
              <a:lnSpc>
                <a:spcPct val="90000"/>
              </a:lnSpc>
              <a:buNone/>
              <a:defRPr sz="3000"/>
            </a:pPr>
            <a:r>
              <a:rPr lang="en-US" sz="2000" dirty="0" err="1">
                <a:solidFill>
                  <a:schemeClr val="accent2">
                    <a:lumMod val="40000"/>
                    <a:lumOff val="60000"/>
                  </a:schemeClr>
                </a:solidFill>
              </a:rPr>
              <a:t>Bouwstenen</a:t>
            </a:r>
            <a:r>
              <a:rPr lang="en-US" sz="2000" dirty="0">
                <a:solidFill>
                  <a:schemeClr val="accent2">
                    <a:lumMod val="40000"/>
                    <a:lumOff val="60000"/>
                  </a:schemeClr>
                </a:solidFill>
              </a:rPr>
              <a:t> en </a:t>
            </a:r>
            <a:r>
              <a:rPr lang="en-US" sz="2000" dirty="0" err="1">
                <a:solidFill>
                  <a:schemeClr val="accent2">
                    <a:lumMod val="40000"/>
                    <a:lumOff val="60000"/>
                  </a:schemeClr>
                </a:solidFill>
              </a:rPr>
              <a:t>inrichtingsconcepten</a:t>
            </a:r>
            <a:endParaRPr lang="en-US" sz="2000" dirty="0">
              <a:solidFill>
                <a:schemeClr val="accent2">
                  <a:lumMod val="40000"/>
                  <a:lumOff val="60000"/>
                </a:schemeClr>
              </a:solidFill>
            </a:endParaRPr>
          </a:p>
          <a:p>
            <a:endParaRPr lang="en-US" dirty="0"/>
          </a:p>
        </p:txBody>
      </p:sp>
      <p:pic>
        <p:nvPicPr>
          <p:cNvPr id="4" name="Afbeelding 3">
            <a:extLst>
              <a:ext uri="{FF2B5EF4-FFF2-40B4-BE49-F238E27FC236}">
                <a16:creationId xmlns:a16="http://schemas.microsoft.com/office/drawing/2014/main" id="{1DF0E270-C2E8-F132-4991-674578849EBC}"/>
              </a:ext>
            </a:extLst>
          </p:cNvPr>
          <p:cNvPicPr>
            <a:picLocks noChangeAspect="1"/>
          </p:cNvPicPr>
          <p:nvPr/>
        </p:nvPicPr>
        <p:blipFill>
          <a:blip r:embed="rId4"/>
          <a:stretch>
            <a:fillRect/>
          </a:stretch>
        </p:blipFill>
        <p:spPr>
          <a:xfrm>
            <a:off x="6847114" y="1333742"/>
            <a:ext cx="5200872" cy="3129401"/>
          </a:xfrm>
          <a:prstGeom prst="rect">
            <a:avLst/>
          </a:prstGeom>
        </p:spPr>
      </p:pic>
      <p:pic>
        <p:nvPicPr>
          <p:cNvPr id="7" name="Afbeelding 6">
            <a:extLst>
              <a:ext uri="{FF2B5EF4-FFF2-40B4-BE49-F238E27FC236}">
                <a16:creationId xmlns:a16="http://schemas.microsoft.com/office/drawing/2014/main" id="{EB490C8D-4AEC-6001-B4B2-51EF68504D35}"/>
              </a:ext>
            </a:extLst>
          </p:cNvPr>
          <p:cNvPicPr>
            <a:picLocks noChangeAspect="1"/>
          </p:cNvPicPr>
          <p:nvPr/>
        </p:nvPicPr>
        <p:blipFill>
          <a:blip r:embed="rId5"/>
          <a:stretch>
            <a:fillRect/>
          </a:stretch>
        </p:blipFill>
        <p:spPr>
          <a:xfrm>
            <a:off x="10639557" y="82293"/>
            <a:ext cx="1290256" cy="1148286"/>
          </a:xfrm>
          <a:prstGeom prst="rect">
            <a:avLst/>
          </a:prstGeom>
        </p:spPr>
      </p:pic>
    </p:spTree>
    <p:extLst>
      <p:ext uri="{BB962C8B-B14F-4D97-AF65-F5344CB8AC3E}">
        <p14:creationId xmlns:p14="http://schemas.microsoft.com/office/powerpoint/2010/main" val="585370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711F0-7B75-8975-753A-367C94941D16}"/>
              </a:ext>
            </a:extLst>
          </p:cNvPr>
          <p:cNvSpPr>
            <a:spLocks noGrp="1"/>
          </p:cNvSpPr>
          <p:nvPr>
            <p:ph type="body" sz="quarter" idx="4294967295"/>
          </p:nvPr>
        </p:nvSpPr>
        <p:spPr>
          <a:xfrm>
            <a:off x="1404960" y="0"/>
            <a:ext cx="5427406" cy="868362"/>
          </a:xfrm>
        </p:spPr>
        <p:txBody>
          <a:bodyPr/>
          <a:lstStyle/>
          <a:p>
            <a:pPr marL="0" indent="0">
              <a:lnSpc>
                <a:spcPct val="90000"/>
              </a:lnSpc>
              <a:buNone/>
              <a:defRPr sz="3000"/>
            </a:pPr>
            <a:endParaRPr lang="en-US" sz="1800" i="1" dirty="0"/>
          </a:p>
          <a:p>
            <a:pPr marL="0" indent="0">
              <a:lnSpc>
                <a:spcPct val="90000"/>
              </a:lnSpc>
              <a:buNone/>
              <a:defRPr sz="3000"/>
            </a:pPr>
            <a:r>
              <a:rPr lang="en-US" sz="3200" dirty="0" err="1">
                <a:solidFill>
                  <a:schemeClr val="accent2">
                    <a:lumMod val="40000"/>
                    <a:lumOff val="60000"/>
                  </a:schemeClr>
                </a:solidFill>
              </a:rPr>
              <a:t>Overgangsgebieden</a:t>
            </a:r>
            <a:r>
              <a:rPr lang="en-US" sz="3200" dirty="0">
                <a:solidFill>
                  <a:schemeClr val="accent2">
                    <a:lumMod val="40000"/>
                    <a:lumOff val="60000"/>
                  </a:schemeClr>
                </a:solidFill>
              </a:rPr>
              <a:t> in </a:t>
            </a:r>
            <a:r>
              <a:rPr lang="en-US" sz="3200" dirty="0" err="1">
                <a:solidFill>
                  <a:schemeClr val="accent2">
                    <a:lumMod val="40000"/>
                    <a:lumOff val="60000"/>
                  </a:schemeClr>
                </a:solidFill>
              </a:rPr>
              <a:t>transitie</a:t>
            </a:r>
            <a:endParaRPr lang="en-US" sz="3200" dirty="0">
              <a:solidFill>
                <a:schemeClr val="accent2">
                  <a:lumMod val="40000"/>
                  <a:lumOff val="60000"/>
                </a:schemeClr>
              </a:solidFill>
            </a:endParaRPr>
          </a:p>
          <a:p>
            <a:pPr marL="0" indent="0">
              <a:lnSpc>
                <a:spcPct val="90000"/>
              </a:lnSpc>
              <a:buNone/>
              <a:defRPr sz="3000"/>
            </a:pPr>
            <a:r>
              <a:rPr lang="en-US" sz="2000" dirty="0" err="1">
                <a:solidFill>
                  <a:schemeClr val="accent2">
                    <a:lumMod val="40000"/>
                    <a:lumOff val="60000"/>
                  </a:schemeClr>
                </a:solidFill>
              </a:rPr>
              <a:t>Bouwstenen</a:t>
            </a:r>
            <a:r>
              <a:rPr lang="en-US" sz="2000" dirty="0">
                <a:solidFill>
                  <a:schemeClr val="accent2">
                    <a:lumMod val="40000"/>
                    <a:lumOff val="60000"/>
                  </a:schemeClr>
                </a:solidFill>
              </a:rPr>
              <a:t> en </a:t>
            </a:r>
            <a:r>
              <a:rPr lang="en-US" sz="2000" dirty="0" err="1">
                <a:solidFill>
                  <a:schemeClr val="accent2">
                    <a:lumMod val="40000"/>
                    <a:lumOff val="60000"/>
                  </a:schemeClr>
                </a:solidFill>
              </a:rPr>
              <a:t>inrichtingsconcepten</a:t>
            </a:r>
            <a:endParaRPr lang="en-US" sz="2000" dirty="0">
              <a:solidFill>
                <a:schemeClr val="accent2">
                  <a:lumMod val="40000"/>
                  <a:lumOff val="60000"/>
                </a:schemeClr>
              </a:solidFill>
            </a:endParaRPr>
          </a:p>
          <a:p>
            <a:endParaRPr lang="en-US" dirty="0"/>
          </a:p>
        </p:txBody>
      </p:sp>
      <p:pic>
        <p:nvPicPr>
          <p:cNvPr id="6" name="Afbeelding 5">
            <a:extLst>
              <a:ext uri="{FF2B5EF4-FFF2-40B4-BE49-F238E27FC236}">
                <a16:creationId xmlns:a16="http://schemas.microsoft.com/office/drawing/2014/main" id="{846F63C9-EFC8-2DA4-19E8-DA1AFDAE8E7A}"/>
              </a:ext>
            </a:extLst>
          </p:cNvPr>
          <p:cNvPicPr>
            <a:picLocks noChangeAspect="1"/>
          </p:cNvPicPr>
          <p:nvPr/>
        </p:nvPicPr>
        <p:blipFill>
          <a:blip r:embed="rId2"/>
          <a:stretch>
            <a:fillRect/>
          </a:stretch>
        </p:blipFill>
        <p:spPr>
          <a:xfrm>
            <a:off x="-1049756" y="2253343"/>
            <a:ext cx="7484036" cy="4604657"/>
          </a:xfrm>
          <a:prstGeom prst="rect">
            <a:avLst/>
          </a:prstGeom>
        </p:spPr>
      </p:pic>
      <p:pic>
        <p:nvPicPr>
          <p:cNvPr id="4" name="Afbeelding 3">
            <a:extLst>
              <a:ext uri="{FF2B5EF4-FFF2-40B4-BE49-F238E27FC236}">
                <a16:creationId xmlns:a16="http://schemas.microsoft.com/office/drawing/2014/main" id="{E2FFFB64-66B5-CE36-88D3-5DAD78E4114F}"/>
              </a:ext>
            </a:extLst>
          </p:cNvPr>
          <p:cNvPicPr>
            <a:picLocks noChangeAspect="1"/>
          </p:cNvPicPr>
          <p:nvPr/>
        </p:nvPicPr>
        <p:blipFill>
          <a:blip r:embed="rId3"/>
          <a:stretch>
            <a:fillRect/>
          </a:stretch>
        </p:blipFill>
        <p:spPr>
          <a:xfrm>
            <a:off x="6411686" y="1084913"/>
            <a:ext cx="5934763" cy="3440700"/>
          </a:xfrm>
          <a:prstGeom prst="rect">
            <a:avLst/>
          </a:prstGeom>
        </p:spPr>
      </p:pic>
      <p:pic>
        <p:nvPicPr>
          <p:cNvPr id="5" name="Afbeelding 4">
            <a:extLst>
              <a:ext uri="{FF2B5EF4-FFF2-40B4-BE49-F238E27FC236}">
                <a16:creationId xmlns:a16="http://schemas.microsoft.com/office/drawing/2014/main" id="{15EB5BF8-3DE2-B342-4742-697FD3F7D46F}"/>
              </a:ext>
            </a:extLst>
          </p:cNvPr>
          <p:cNvPicPr>
            <a:picLocks noChangeAspect="1"/>
          </p:cNvPicPr>
          <p:nvPr/>
        </p:nvPicPr>
        <p:blipFill>
          <a:blip r:embed="rId4"/>
          <a:stretch>
            <a:fillRect/>
          </a:stretch>
        </p:blipFill>
        <p:spPr>
          <a:xfrm>
            <a:off x="10741507" y="53034"/>
            <a:ext cx="1265436" cy="1129853"/>
          </a:xfrm>
          <a:prstGeom prst="rect">
            <a:avLst/>
          </a:prstGeom>
        </p:spPr>
      </p:pic>
      <p:pic>
        <p:nvPicPr>
          <p:cNvPr id="7" name="Afbeelding 6">
            <a:extLst>
              <a:ext uri="{FF2B5EF4-FFF2-40B4-BE49-F238E27FC236}">
                <a16:creationId xmlns:a16="http://schemas.microsoft.com/office/drawing/2014/main" id="{6F6BCB45-6E93-056B-A756-30F37F5DBD64}"/>
              </a:ext>
            </a:extLst>
          </p:cNvPr>
          <p:cNvPicPr>
            <a:picLocks noChangeAspect="1"/>
          </p:cNvPicPr>
          <p:nvPr/>
        </p:nvPicPr>
        <p:blipFill rotWithShape="1">
          <a:blip r:embed="rId5"/>
          <a:srcRect l="2149" t="47207" r="8494"/>
          <a:stretch/>
        </p:blipFill>
        <p:spPr>
          <a:xfrm>
            <a:off x="6529397" y="4338834"/>
            <a:ext cx="5573486" cy="2455246"/>
          </a:xfrm>
          <a:prstGeom prst="rect">
            <a:avLst/>
          </a:prstGeom>
        </p:spPr>
      </p:pic>
    </p:spTree>
    <p:extLst>
      <p:ext uri="{BB962C8B-B14F-4D97-AF65-F5344CB8AC3E}">
        <p14:creationId xmlns:p14="http://schemas.microsoft.com/office/powerpoint/2010/main" val="3215310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B11DC45-B15E-B4F6-455B-1FF9A4BF8F9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white"/>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nl-NL" sz="900" b="0" i="0" u="none" strike="noStrike" kern="1200" cap="none" spc="0" normalizeH="0" baseline="0" noProof="0">
              <a:ln>
                <a:noFill/>
              </a:ln>
              <a:solidFill>
                <a:prstClr val="white"/>
              </a:solidFill>
              <a:effectLst/>
              <a:uLnTx/>
              <a:uFillTx/>
              <a:latin typeface="RijksoverheidSansWebText"/>
              <a:ea typeface="+mn-ea"/>
              <a:cs typeface="+mn-cs"/>
              <a:sym typeface="Helvetica"/>
            </a:endParaRPr>
          </a:p>
        </p:txBody>
      </p:sp>
      <p:sp>
        <p:nvSpPr>
          <p:cNvPr id="2" name="Titel 1">
            <a:extLst>
              <a:ext uri="{FF2B5EF4-FFF2-40B4-BE49-F238E27FC236}">
                <a16:creationId xmlns:a16="http://schemas.microsoft.com/office/drawing/2014/main" id="{C0602C44-4966-61F3-D4B3-FE8C3F5E0BDB}"/>
              </a:ext>
            </a:extLst>
          </p:cNvPr>
          <p:cNvSpPr txBox="1">
            <a:spLocks/>
          </p:cNvSpPr>
          <p:nvPr/>
        </p:nvSpPr>
        <p:spPr>
          <a:xfrm>
            <a:off x="1210009" y="182946"/>
            <a:ext cx="10981991" cy="948018"/>
          </a:xfrm>
          <a:prstGeom prst="rect">
            <a:avLst/>
          </a:prstGeom>
        </p:spPr>
        <p:txBody>
          <a:bodyPr vert="horz" wrap="square" lIns="0" tIns="0" rIns="0" bIns="0" rtlCol="0" anchor="ctr" anchorCtr="0">
            <a:normAutofit fontScale="90000"/>
          </a:bodyPr>
          <a:lstStyle>
            <a:lvl1pPr algn="l" defTabSz="914400" rtl="0" eaLnBrk="1" latinLnBrk="0" hangingPunct="1">
              <a:lnSpc>
                <a:spcPct val="90000"/>
              </a:lnSpc>
              <a:spcBef>
                <a:spcPct val="0"/>
              </a:spcBef>
              <a:buNone/>
              <a:defRPr sz="4800" kern="1200">
                <a:solidFill>
                  <a:srgbClr val="76D2B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76D2B6"/>
                </a:solidFill>
                <a:effectLst/>
                <a:uLnTx/>
                <a:uFillTx/>
                <a:latin typeface="RijksoverheidSansHeadingTT" panose="020B0503040202060203" pitchFamily="34" charset="0"/>
                <a:ea typeface="+mj-ea"/>
                <a:cs typeface="Biome"/>
                <a:sym typeface="Helvetica"/>
              </a:rPr>
              <a:t>Thema’s Ordenende Netwerken voor energie en economie </a:t>
            </a:r>
          </a:p>
        </p:txBody>
      </p:sp>
      <p:pic>
        <p:nvPicPr>
          <p:cNvPr id="5" name="Afbeelding 4">
            <a:extLst>
              <a:ext uri="{FF2B5EF4-FFF2-40B4-BE49-F238E27FC236}">
                <a16:creationId xmlns:a16="http://schemas.microsoft.com/office/drawing/2014/main" id="{C1F77816-93CF-503E-4B46-4082308E65EF}"/>
              </a:ext>
            </a:extLst>
          </p:cNvPr>
          <p:cNvPicPr>
            <a:picLocks noChangeAspect="1"/>
          </p:cNvPicPr>
          <p:nvPr/>
        </p:nvPicPr>
        <p:blipFill>
          <a:blip r:embed="rId2"/>
          <a:stretch>
            <a:fillRect/>
          </a:stretch>
        </p:blipFill>
        <p:spPr>
          <a:xfrm>
            <a:off x="6854733" y="1008340"/>
            <a:ext cx="3102326" cy="4332389"/>
          </a:xfrm>
          <a:prstGeom prst="rect">
            <a:avLst/>
          </a:prstGeom>
        </p:spPr>
      </p:pic>
      <p:sp>
        <p:nvSpPr>
          <p:cNvPr id="7" name="Tekstvak 6">
            <a:extLst>
              <a:ext uri="{FF2B5EF4-FFF2-40B4-BE49-F238E27FC236}">
                <a16:creationId xmlns:a16="http://schemas.microsoft.com/office/drawing/2014/main" id="{4F8D1C8B-49D6-7C55-5DBC-5679EBC07ED6}"/>
              </a:ext>
            </a:extLst>
          </p:cNvPr>
          <p:cNvSpPr txBox="1"/>
          <p:nvPr/>
        </p:nvSpPr>
        <p:spPr>
          <a:xfrm>
            <a:off x="1667572" y="5340729"/>
            <a:ext cx="3464497" cy="630942"/>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srgbClr val="76D2B6"/>
                </a:solidFill>
                <a:effectLst/>
                <a:uLnTx/>
                <a:uFillTx/>
                <a:latin typeface="RijksoverheidSansWebText (Koppen)"/>
                <a:ea typeface="+mn-ea"/>
                <a:cs typeface="+mn-cs"/>
                <a:sym typeface="Helvetica"/>
              </a:rPr>
              <a:t>Grootschalige bedrijfsvestigingen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700" b="0" i="0" u="none" strike="noStrike" kern="0" cap="none" spc="0" normalizeH="0" baseline="0" noProof="0" dirty="0" err="1">
                <a:ln>
                  <a:noFill/>
                </a:ln>
                <a:solidFill>
                  <a:srgbClr val="76D2B6"/>
                </a:solidFill>
                <a:effectLst/>
                <a:uLnTx/>
                <a:uFillTx/>
                <a:latin typeface="RijksoverheidSansWebText (Koppen)"/>
                <a:ea typeface="+mn-ea"/>
                <a:cs typeface="+mn-cs"/>
                <a:sym typeface="Helvetica"/>
              </a:rPr>
              <a:t>Felixx</a:t>
            </a:r>
            <a:r>
              <a:rPr kumimoji="0" lang="nl-NL" sz="1700" b="0" i="0" u="none" strike="noStrike" kern="0" cap="none" spc="0" normalizeH="0" baseline="0" noProof="0" dirty="0">
                <a:ln>
                  <a:noFill/>
                </a:ln>
                <a:solidFill>
                  <a:srgbClr val="76D2B6"/>
                </a:solidFill>
                <a:effectLst/>
                <a:uLnTx/>
                <a:uFillTx/>
                <a:latin typeface="RijksoverheidSansWebText (Koppen)"/>
                <a:ea typeface="+mn-ea"/>
                <a:cs typeface="+mn-cs"/>
                <a:sym typeface="Helvetica"/>
              </a:rPr>
              <a:t>, </a:t>
            </a:r>
            <a:r>
              <a:rPr kumimoji="0" lang="nl-NL" sz="1700" b="0" i="0" u="none" strike="noStrike" kern="0" cap="none" spc="0" normalizeH="0" baseline="0" noProof="0" dirty="0" err="1">
                <a:ln>
                  <a:noFill/>
                </a:ln>
                <a:solidFill>
                  <a:srgbClr val="76D2B6"/>
                </a:solidFill>
                <a:effectLst/>
                <a:uLnTx/>
                <a:uFillTx/>
                <a:latin typeface="RijksoverheidSansWebText (Koppen)"/>
                <a:ea typeface="+mn-ea"/>
                <a:cs typeface="+mn-cs"/>
                <a:sym typeface="Helvetica"/>
              </a:rPr>
              <a:t>PosadMaxwan</a:t>
            </a:r>
            <a:r>
              <a:rPr kumimoji="0" lang="nl-NL" sz="1700" b="0" i="0" u="none" strike="noStrike" kern="0" cap="none" spc="0" normalizeH="0" baseline="0" noProof="0" dirty="0">
                <a:ln>
                  <a:noFill/>
                </a:ln>
                <a:solidFill>
                  <a:srgbClr val="76D2B6"/>
                </a:solidFill>
                <a:effectLst/>
                <a:uLnTx/>
                <a:uFillTx/>
                <a:latin typeface="RijksoverheidSansWebText (Koppen)"/>
                <a:ea typeface="+mn-ea"/>
                <a:cs typeface="+mn-cs"/>
                <a:sym typeface="Helvetica"/>
              </a:rPr>
              <a:t>, Brink</a:t>
            </a:r>
            <a:endParaRPr kumimoji="0" lang="nl-NL" sz="1700" b="1" i="0" u="sng" strike="noStrike" kern="1200" cap="none" spc="0" normalizeH="0" baseline="0" noProof="0" dirty="0">
              <a:ln>
                <a:noFill/>
              </a:ln>
              <a:solidFill>
                <a:srgbClr val="76D2B6"/>
              </a:solidFill>
              <a:effectLst/>
              <a:uLnTx/>
              <a:uFillTx/>
              <a:latin typeface="Segoe UI" panose="020B0502040204020203" pitchFamily="34" charset="0"/>
              <a:ea typeface="+mn-ea"/>
              <a:cs typeface="+mn-cs"/>
              <a:sym typeface="Helvetica"/>
            </a:endParaRPr>
          </a:p>
        </p:txBody>
      </p:sp>
      <p:sp>
        <p:nvSpPr>
          <p:cNvPr id="8" name="Tekstvak 7">
            <a:extLst>
              <a:ext uri="{FF2B5EF4-FFF2-40B4-BE49-F238E27FC236}">
                <a16:creationId xmlns:a16="http://schemas.microsoft.com/office/drawing/2014/main" id="{043E91D1-01CF-37EF-6004-8B106E8C524A}"/>
              </a:ext>
            </a:extLst>
          </p:cNvPr>
          <p:cNvSpPr txBox="1"/>
          <p:nvPr/>
        </p:nvSpPr>
        <p:spPr>
          <a:xfrm>
            <a:off x="6701004" y="5340729"/>
            <a:ext cx="4454676" cy="630942"/>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srgbClr val="76D2B6"/>
                </a:solidFill>
                <a:effectLst/>
                <a:uLnTx/>
                <a:uFillTx/>
                <a:latin typeface="RijksoverheidSansWebText (Koppen)"/>
                <a:ea typeface="+mn-ea"/>
                <a:cs typeface="+mn-cs"/>
                <a:sym typeface="Helvetica"/>
              </a:rPr>
              <a:t>Energienetwerken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700" b="0" i="0" u="none" strike="noStrike" kern="0" cap="none" spc="0" normalizeH="0" baseline="0" noProof="0" dirty="0">
                <a:ln>
                  <a:noFill/>
                </a:ln>
                <a:solidFill>
                  <a:srgbClr val="76D2B6"/>
                </a:solidFill>
                <a:effectLst/>
                <a:uLnTx/>
                <a:uFillTx/>
                <a:latin typeface="RijksoverheidSansWebText (Koppen)"/>
                <a:ea typeface="+mn-ea"/>
                <a:cs typeface="+mn-cs"/>
                <a:sym typeface="Helvetica"/>
              </a:rPr>
              <a:t>Groen Licht, </a:t>
            </a:r>
            <a:r>
              <a:rPr kumimoji="0" lang="nl-NL" sz="1700" b="0" i="0" u="none" strike="noStrike" kern="0" cap="none" spc="0" normalizeH="0" baseline="0" noProof="0" dirty="0" err="1">
                <a:ln>
                  <a:noFill/>
                </a:ln>
                <a:solidFill>
                  <a:srgbClr val="76D2B6"/>
                </a:solidFill>
                <a:effectLst/>
                <a:uLnTx/>
                <a:uFillTx/>
                <a:latin typeface="RijksoverheidSansWebText (Koppen)"/>
                <a:ea typeface="+mn-ea"/>
                <a:cs typeface="+mn-cs"/>
                <a:sym typeface="Helvetica"/>
              </a:rPr>
              <a:t>Generation.Energy</a:t>
            </a:r>
            <a:r>
              <a:rPr kumimoji="0" lang="nl-NL" sz="1700" b="0" i="0" u="none" strike="noStrike" kern="0" cap="none" spc="0" normalizeH="0" baseline="0" noProof="0" dirty="0">
                <a:ln>
                  <a:noFill/>
                </a:ln>
                <a:solidFill>
                  <a:srgbClr val="76D2B6"/>
                </a:solidFill>
                <a:effectLst/>
                <a:uLnTx/>
                <a:uFillTx/>
                <a:latin typeface="RijksoverheidSansWebText (Koppen)"/>
                <a:ea typeface="+mn-ea"/>
                <a:cs typeface="+mn-cs"/>
                <a:sym typeface="Helvetica"/>
              </a:rPr>
              <a:t>, </a:t>
            </a:r>
            <a:r>
              <a:rPr kumimoji="0" lang="nl-NL" sz="1700" b="0" i="0" u="none" strike="noStrike" kern="0" cap="none" spc="0" normalizeH="0" baseline="0" noProof="0" dirty="0" err="1">
                <a:ln>
                  <a:noFill/>
                </a:ln>
                <a:solidFill>
                  <a:srgbClr val="76D2B6"/>
                </a:solidFill>
                <a:effectLst/>
                <a:uLnTx/>
                <a:uFillTx/>
                <a:latin typeface="RijksoverheidSansWebText (Koppen)"/>
                <a:ea typeface="+mn-ea"/>
                <a:cs typeface="+mn-cs"/>
                <a:sym typeface="Helvetica"/>
              </a:rPr>
              <a:t>Bright</a:t>
            </a:r>
            <a:r>
              <a:rPr kumimoji="0" lang="nl-NL" sz="1700" b="0" i="0" u="none" strike="noStrike" kern="0" cap="none" spc="0" normalizeH="0" baseline="0" noProof="0" dirty="0">
                <a:ln>
                  <a:noFill/>
                </a:ln>
                <a:solidFill>
                  <a:srgbClr val="76D2B6"/>
                </a:solidFill>
                <a:effectLst/>
                <a:uLnTx/>
                <a:uFillTx/>
                <a:latin typeface="RijksoverheidSansWebText (Koppen)"/>
                <a:ea typeface="+mn-ea"/>
                <a:cs typeface="+mn-cs"/>
                <a:sym typeface="Helvetica"/>
              </a:rPr>
              <a:t>, RH DHV</a:t>
            </a:r>
            <a:endParaRPr kumimoji="0" lang="nl-NL" sz="1700" b="1" i="0" u="sng" strike="noStrike" kern="1200" cap="none" spc="0" normalizeH="0" baseline="0" noProof="0" dirty="0">
              <a:ln>
                <a:noFill/>
              </a:ln>
              <a:solidFill>
                <a:srgbClr val="76D2B6"/>
              </a:solidFill>
              <a:effectLst/>
              <a:uLnTx/>
              <a:uFillTx/>
              <a:latin typeface="Segoe UI" panose="020B0502040204020203" pitchFamily="34" charset="0"/>
              <a:ea typeface="+mn-ea"/>
              <a:cs typeface="+mn-cs"/>
              <a:sym typeface="Helvetica"/>
            </a:endParaRPr>
          </a:p>
        </p:txBody>
      </p:sp>
      <p:pic>
        <p:nvPicPr>
          <p:cNvPr id="3" name="Afbeelding 2">
            <a:extLst>
              <a:ext uri="{FF2B5EF4-FFF2-40B4-BE49-F238E27FC236}">
                <a16:creationId xmlns:a16="http://schemas.microsoft.com/office/drawing/2014/main" id="{C4CDBA73-BB1F-4BA3-99E9-A7B97CEF497D}"/>
              </a:ext>
            </a:extLst>
          </p:cNvPr>
          <p:cNvPicPr>
            <a:picLocks noChangeAspect="1"/>
          </p:cNvPicPr>
          <p:nvPr/>
        </p:nvPicPr>
        <p:blipFill>
          <a:blip r:embed="rId3"/>
          <a:stretch>
            <a:fillRect/>
          </a:stretch>
        </p:blipFill>
        <p:spPr>
          <a:xfrm>
            <a:off x="1667572" y="1008340"/>
            <a:ext cx="3049428" cy="4332389"/>
          </a:xfrm>
          <a:prstGeom prst="rect">
            <a:avLst/>
          </a:prstGeom>
        </p:spPr>
      </p:pic>
    </p:spTree>
    <p:extLst>
      <p:ext uri="{BB962C8B-B14F-4D97-AF65-F5344CB8AC3E}">
        <p14:creationId xmlns:p14="http://schemas.microsoft.com/office/powerpoint/2010/main" val="319631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115042F-89C3-2C85-26D8-01EC1CA8CE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13" name="Titel 1">
            <a:extLst>
              <a:ext uri="{FF2B5EF4-FFF2-40B4-BE49-F238E27FC236}">
                <a16:creationId xmlns:a16="http://schemas.microsoft.com/office/drawing/2014/main" id="{0221E98B-6A12-0C59-5B15-A915C3A3A050}"/>
              </a:ext>
            </a:extLst>
          </p:cNvPr>
          <p:cNvSpPr>
            <a:spLocks noGrp="1"/>
          </p:cNvSpPr>
          <p:nvPr>
            <p:ph type="title"/>
          </p:nvPr>
        </p:nvSpPr>
        <p:spPr>
          <a:xfrm>
            <a:off x="1358457" y="969460"/>
            <a:ext cx="10798896" cy="308739"/>
          </a:xfrm>
        </p:spPr>
        <p:txBody>
          <a:bodyPr/>
          <a:lstStyle/>
          <a:p>
            <a:r>
              <a:rPr lang="nl-NL" sz="2200" dirty="0"/>
              <a:t>Door Ruimtelijke Kwaliteit na te streven komen we tot een door waarden gedreven dialoog</a:t>
            </a:r>
          </a:p>
        </p:txBody>
      </p:sp>
      <p:sp>
        <p:nvSpPr>
          <p:cNvPr id="14" name="Titel 1">
            <a:extLst>
              <a:ext uri="{FF2B5EF4-FFF2-40B4-BE49-F238E27FC236}">
                <a16:creationId xmlns:a16="http://schemas.microsoft.com/office/drawing/2014/main" id="{89381764-4CA5-8206-1A3A-377D105A4B2E}"/>
              </a:ext>
            </a:extLst>
          </p:cNvPr>
          <p:cNvSpPr txBox="1">
            <a:spLocks/>
          </p:cNvSpPr>
          <p:nvPr/>
        </p:nvSpPr>
        <p:spPr>
          <a:xfrm>
            <a:off x="1257784" y="385729"/>
            <a:ext cx="7200000"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err="1">
                <a:ln>
                  <a:noFill/>
                </a:ln>
                <a:solidFill>
                  <a:prstClr val="black"/>
                </a:solidFill>
                <a:effectLst/>
                <a:uLnTx/>
                <a:uFillTx/>
                <a:latin typeface="RijksoverheidSansWebText"/>
                <a:ea typeface="+mj-ea"/>
                <a:cs typeface="+mj-cs"/>
                <a:sym typeface="Helvetica"/>
              </a:rPr>
              <a:t>Kwaliteits</a:t>
            </a:r>
            <a:r>
              <a:rPr kumimoji="0" lang="nl-NL" sz="3600" b="0" i="0" u="none" strike="noStrike" kern="1200" cap="none" spc="0" normalizeH="0" baseline="0" noProof="0" dirty="0" err="1">
                <a:ln>
                  <a:noFill/>
                </a:ln>
                <a:solidFill>
                  <a:srgbClr val="EBB800"/>
                </a:solidFill>
                <a:effectLst/>
                <a:uLnTx/>
                <a:uFillTx/>
                <a:latin typeface="RijksoverheidSansWebText"/>
                <a:ea typeface="+mj-ea"/>
                <a:cs typeface="+mj-cs"/>
                <a:sym typeface="Helvetica"/>
              </a:rPr>
              <a:t>Dialoog</a:t>
            </a:r>
            <a:endPar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endParaRPr>
          </a:p>
        </p:txBody>
      </p:sp>
      <p:pic>
        <p:nvPicPr>
          <p:cNvPr id="8" name="Afbeelding 7" descr="Afbeelding met cirkel, schermopname, Graphics, grafische vormgeving&#10;&#10;Automatisch gegenereerde beschrijving">
            <a:extLst>
              <a:ext uri="{FF2B5EF4-FFF2-40B4-BE49-F238E27FC236}">
                <a16:creationId xmlns:a16="http://schemas.microsoft.com/office/drawing/2014/main" id="{F25BD35B-4F91-8056-D9A4-B072D485A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56" y="1628131"/>
            <a:ext cx="11436711" cy="3805105"/>
          </a:xfrm>
          <a:prstGeom prst="rect">
            <a:avLst/>
          </a:prstGeom>
        </p:spPr>
      </p:pic>
    </p:spTree>
    <p:extLst>
      <p:ext uri="{BB962C8B-B14F-4D97-AF65-F5344CB8AC3E}">
        <p14:creationId xmlns:p14="http://schemas.microsoft.com/office/powerpoint/2010/main" val="3498114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B11DC45-B15E-B4F6-455B-1FF9A4BF8F9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white"/>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nl-NL" sz="900" b="0" i="0" u="none" strike="noStrike" kern="1200" cap="none" spc="0" normalizeH="0" baseline="0" noProof="0">
              <a:ln>
                <a:noFill/>
              </a:ln>
              <a:solidFill>
                <a:prstClr val="white"/>
              </a:solidFill>
              <a:effectLst/>
              <a:uLnTx/>
              <a:uFillTx/>
              <a:latin typeface="RijksoverheidSansWebText"/>
              <a:ea typeface="+mn-ea"/>
              <a:cs typeface="+mn-cs"/>
              <a:sym typeface="Helvetica"/>
            </a:endParaRPr>
          </a:p>
        </p:txBody>
      </p:sp>
      <p:sp>
        <p:nvSpPr>
          <p:cNvPr id="2" name="Titel 1">
            <a:extLst>
              <a:ext uri="{FF2B5EF4-FFF2-40B4-BE49-F238E27FC236}">
                <a16:creationId xmlns:a16="http://schemas.microsoft.com/office/drawing/2014/main" id="{D65FF6CB-ED2A-2959-6DC3-5B1B1BCAA9A6}"/>
              </a:ext>
            </a:extLst>
          </p:cNvPr>
          <p:cNvSpPr txBox="1">
            <a:spLocks/>
          </p:cNvSpPr>
          <p:nvPr/>
        </p:nvSpPr>
        <p:spPr>
          <a:xfrm>
            <a:off x="1210009" y="182946"/>
            <a:ext cx="10981991" cy="948018"/>
          </a:xfrm>
          <a:prstGeom prst="rect">
            <a:avLst/>
          </a:prstGeom>
        </p:spPr>
        <p:txBody>
          <a:bodyPr vert="horz" wrap="square" lIns="0" tIns="0" rIns="0" bIns="0" rtlCol="0" anchor="ctr" anchorCtr="0">
            <a:normAutofit/>
          </a:bodyPr>
          <a:lstStyle>
            <a:lvl1pPr algn="l" defTabSz="914400" rtl="0" eaLnBrk="1" latinLnBrk="0" hangingPunct="1">
              <a:lnSpc>
                <a:spcPct val="90000"/>
              </a:lnSpc>
              <a:spcBef>
                <a:spcPct val="0"/>
              </a:spcBef>
              <a:buNone/>
              <a:defRPr sz="4800" kern="1200">
                <a:solidFill>
                  <a:srgbClr val="76D2B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dirty="0">
                <a:ln>
                  <a:noFill/>
                </a:ln>
                <a:solidFill>
                  <a:srgbClr val="76D2B6"/>
                </a:solidFill>
                <a:effectLst/>
                <a:uLnTx/>
                <a:uFillTx/>
                <a:latin typeface="RijksoverheidSansHeadingTT" panose="020B0503040202060203" pitchFamily="34" charset="0"/>
                <a:ea typeface="+mj-ea"/>
                <a:cs typeface="Biome"/>
                <a:sym typeface="Helvetica"/>
              </a:rPr>
              <a:t>Allianties</a:t>
            </a:r>
          </a:p>
        </p:txBody>
      </p:sp>
      <p:grpSp>
        <p:nvGrpSpPr>
          <p:cNvPr id="5" name="Groep 4">
            <a:extLst>
              <a:ext uri="{FF2B5EF4-FFF2-40B4-BE49-F238E27FC236}">
                <a16:creationId xmlns:a16="http://schemas.microsoft.com/office/drawing/2014/main" id="{BD1E8969-4E35-45CC-41F3-CD0F645DE6B1}"/>
              </a:ext>
            </a:extLst>
          </p:cNvPr>
          <p:cNvGrpSpPr/>
          <p:nvPr/>
        </p:nvGrpSpPr>
        <p:grpSpPr>
          <a:xfrm>
            <a:off x="2745506" y="1130964"/>
            <a:ext cx="5722821" cy="1963133"/>
            <a:chOff x="5265802" y="2338857"/>
            <a:chExt cx="5786854" cy="2055820"/>
          </a:xfrm>
        </p:grpSpPr>
        <p:pic>
          <p:nvPicPr>
            <p:cNvPr id="6" name="Afbeelding 24">
              <a:extLst>
                <a:ext uri="{FF2B5EF4-FFF2-40B4-BE49-F238E27FC236}">
                  <a16:creationId xmlns:a16="http://schemas.microsoft.com/office/drawing/2014/main" id="{FC0EB224-B6DA-08F2-F71F-C58FB89BD2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55" r="4655"/>
            <a:stretch/>
          </p:blipFill>
          <p:spPr>
            <a:xfrm>
              <a:off x="8996836" y="2338857"/>
              <a:ext cx="2055820" cy="205582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7" name="Afbeelding 25">
              <a:extLst>
                <a:ext uri="{FF2B5EF4-FFF2-40B4-BE49-F238E27FC236}">
                  <a16:creationId xmlns:a16="http://schemas.microsoft.com/office/drawing/2014/main" id="{7618D0D0-D22E-1302-3504-1ACBD80DEE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31" r="18631"/>
            <a:stretch/>
          </p:blipFill>
          <p:spPr>
            <a:xfrm>
              <a:off x="5265802" y="2338857"/>
              <a:ext cx="2055820" cy="205582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grpSp>
      <p:sp>
        <p:nvSpPr>
          <p:cNvPr id="8" name="Tekstvak 7">
            <a:extLst>
              <a:ext uri="{FF2B5EF4-FFF2-40B4-BE49-F238E27FC236}">
                <a16:creationId xmlns:a16="http://schemas.microsoft.com/office/drawing/2014/main" id="{0FB04FBC-11A4-610C-CB21-23AD98D0933B}"/>
              </a:ext>
            </a:extLst>
          </p:cNvPr>
          <p:cNvSpPr txBox="1"/>
          <p:nvPr/>
        </p:nvSpPr>
        <p:spPr>
          <a:xfrm>
            <a:off x="2590570" y="3578664"/>
            <a:ext cx="2342943" cy="1695721"/>
          </a:xfrm>
          <a:prstGeom prst="rect">
            <a:avLst/>
          </a:prstGeom>
          <a:noFill/>
        </p:spPr>
        <p:txBody>
          <a:bodyPr wrap="square">
            <a:spAutoFit/>
          </a:bodyPr>
          <a:lstStyle/>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EZK,</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err="1">
                <a:ln>
                  <a:noFill/>
                </a:ln>
                <a:solidFill>
                  <a:srgbClr val="76D2B6"/>
                </a:solidFill>
                <a:effectLst/>
                <a:uLnTx/>
                <a:uFillTx/>
                <a:latin typeface="RijksoverheidSansHeadingTT" panose="020B0503040202060203" pitchFamily="34" charset="0"/>
                <a:ea typeface="+mn-ea"/>
                <a:cs typeface="Helvetica"/>
                <a:sym typeface="Helvetica"/>
              </a:rPr>
              <a:t>IenW</a:t>
            </a: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CRA</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DILAS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Platform 31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G</a:t>
            </a:r>
            <a:r>
              <a:rPr kumimoji="0" lang="nl-NL" sz="1400" b="0" i="0" u="none" strike="noStrike" kern="0" cap="none" spc="0" normalizeH="0" baseline="0" noProof="0" dirty="0" err="1">
                <a:ln>
                  <a:noFill/>
                </a:ln>
                <a:solidFill>
                  <a:srgbClr val="76D2B6"/>
                </a:solidFill>
                <a:effectLst/>
                <a:uLnTx/>
                <a:uFillTx/>
                <a:latin typeface="RijksoverheidSansHeadingTT" panose="020B0503040202060203" pitchFamily="34" charset="0"/>
                <a:ea typeface="+mn-ea"/>
                <a:cs typeface="Helvetica"/>
                <a:sym typeface="Helvetica"/>
              </a:rPr>
              <a:t>emeenten</a:t>
            </a: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Provincies</a:t>
            </a:r>
            <a:endPar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p:txBody>
      </p:sp>
      <p:sp>
        <p:nvSpPr>
          <p:cNvPr id="9" name="Tekstvak 8">
            <a:extLst>
              <a:ext uri="{FF2B5EF4-FFF2-40B4-BE49-F238E27FC236}">
                <a16:creationId xmlns:a16="http://schemas.microsoft.com/office/drawing/2014/main" id="{5CD96F96-07DB-B77E-E9C1-25028CBC2511}"/>
              </a:ext>
            </a:extLst>
          </p:cNvPr>
          <p:cNvSpPr txBox="1"/>
          <p:nvPr/>
        </p:nvSpPr>
        <p:spPr>
          <a:xfrm>
            <a:off x="6614645" y="3577254"/>
            <a:ext cx="2684106" cy="1926233"/>
          </a:xfrm>
          <a:prstGeom prst="rect">
            <a:avLst/>
          </a:prstGeom>
          <a:noFill/>
        </p:spPr>
        <p:txBody>
          <a:bodyPr wrap="square">
            <a:spAutoFit/>
          </a:bodyPr>
          <a:lstStyle/>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BZK (</a:t>
            </a:r>
            <a:r>
              <a:rPr kumimoji="0" lang="nl-NL" sz="1400" b="0" i="0" u="none" strike="noStrike" kern="0" cap="none" spc="0" normalizeH="0" baseline="0" noProof="0" dirty="0" err="1">
                <a:ln>
                  <a:noFill/>
                </a:ln>
                <a:solidFill>
                  <a:srgbClr val="76D2B6"/>
                </a:solidFill>
                <a:effectLst/>
                <a:uLnTx/>
                <a:uFillTx/>
                <a:latin typeface="RijksoverheidSansHeadingTT" panose="020B0503040202060203" pitchFamily="34" charset="0"/>
                <a:ea typeface="+mn-ea"/>
                <a:cs typeface="Helvetica"/>
                <a:sym typeface="Helvetica"/>
              </a:rPr>
              <a:t>BenE</a:t>
            </a: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 en RO)</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EZK</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IPO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Netbeheer Nederland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NP RES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Topsector Energie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mn-ea"/>
                <a:cs typeface="Helvetica"/>
                <a:sym typeface="Helvetica"/>
              </a:rPr>
              <a:t>TNO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err="1">
                <a:ln>
                  <a:noFill/>
                </a:ln>
                <a:solidFill>
                  <a:srgbClr val="76D2B6"/>
                </a:solidFill>
                <a:effectLst/>
                <a:uLnTx/>
                <a:uFillTx/>
                <a:latin typeface="RijksoverheidSansHeadingTT" panose="020B0503040202060203" pitchFamily="34" charset="0"/>
                <a:ea typeface="+mn-ea"/>
                <a:cs typeface="Helvetica"/>
                <a:sym typeface="Helvetica"/>
              </a:rPr>
              <a:t>Tennet</a:t>
            </a:r>
            <a:endParaRPr kumimoji="0" lang="nl-NL" sz="1400" b="0" i="0" u="none" strike="noStrike" kern="0" cap="none" spc="0" normalizeH="0" baseline="0" noProof="0" dirty="0">
              <a:ln>
                <a:noFill/>
              </a:ln>
              <a:solidFill>
                <a:srgbClr val="76D2B6"/>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p:txBody>
      </p:sp>
      <p:sp>
        <p:nvSpPr>
          <p:cNvPr id="10" name="Tekstvak 9">
            <a:extLst>
              <a:ext uri="{FF2B5EF4-FFF2-40B4-BE49-F238E27FC236}">
                <a16:creationId xmlns:a16="http://schemas.microsoft.com/office/drawing/2014/main" id="{B8F2934B-744E-0D98-0C85-40E5A177E364}"/>
              </a:ext>
            </a:extLst>
          </p:cNvPr>
          <p:cNvSpPr txBox="1"/>
          <p:nvPr/>
        </p:nvSpPr>
        <p:spPr>
          <a:xfrm>
            <a:off x="2067468" y="3304052"/>
            <a:ext cx="435634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76D2B6"/>
                </a:solidFill>
                <a:effectLst/>
                <a:uLnTx/>
                <a:uFillTx/>
                <a:latin typeface="RijksoverheidSansHeadingTT" panose="020B0503040202060203" pitchFamily="34" charset="0"/>
                <a:ea typeface="+mn-ea"/>
                <a:cs typeface="+mn-cs"/>
                <a:sym typeface="Helvetica"/>
              </a:rPr>
              <a:t>Grootschalige bedrijfsvestigingen</a:t>
            </a:r>
            <a:endParaRPr kumimoji="0" lang="nl-NL" sz="1800" b="1" i="0" u="none" strike="noStrike" kern="1200" cap="none" spc="0" normalizeH="0" baseline="0" noProof="0" dirty="0">
              <a:ln>
                <a:noFill/>
              </a:ln>
              <a:solidFill>
                <a:srgbClr val="76D2B6"/>
              </a:solidFill>
              <a:effectLst/>
              <a:uLnTx/>
              <a:uFillTx/>
              <a:latin typeface="RijksoverheidSansHeadingTT" panose="020B0503040202060203" pitchFamily="34" charset="0"/>
              <a:ea typeface="+mn-ea"/>
              <a:cs typeface="Calibri"/>
              <a:sym typeface="Helvetica"/>
            </a:endParaRPr>
          </a:p>
        </p:txBody>
      </p:sp>
      <p:sp>
        <p:nvSpPr>
          <p:cNvPr id="11" name="Tekstvak 10">
            <a:extLst>
              <a:ext uri="{FF2B5EF4-FFF2-40B4-BE49-F238E27FC236}">
                <a16:creationId xmlns:a16="http://schemas.microsoft.com/office/drawing/2014/main" id="{C0475E03-EFF2-B52F-92E7-456D83C4F891}"/>
              </a:ext>
            </a:extLst>
          </p:cNvPr>
          <p:cNvSpPr txBox="1"/>
          <p:nvPr/>
        </p:nvSpPr>
        <p:spPr>
          <a:xfrm>
            <a:off x="5374156" y="3304052"/>
            <a:ext cx="435634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76D2B6"/>
                </a:solidFill>
                <a:effectLst/>
                <a:uLnTx/>
                <a:uFillTx/>
                <a:latin typeface="RijksoverheidSansHeadingTT" panose="020B0503040202060203" pitchFamily="34" charset="0"/>
                <a:ea typeface="+mn-ea"/>
                <a:cs typeface="+mn-cs"/>
                <a:sym typeface="Helvetica"/>
              </a:rPr>
              <a:t>Energienetwerken</a:t>
            </a:r>
            <a:endParaRPr kumimoji="0" lang="nl-NL" sz="1800" b="1" i="0" u="none" strike="noStrike" kern="1200" cap="none" spc="0" normalizeH="0" baseline="0" noProof="0" dirty="0">
              <a:ln>
                <a:noFill/>
              </a:ln>
              <a:solidFill>
                <a:srgbClr val="76D2B6"/>
              </a:solidFill>
              <a:effectLst/>
              <a:uLnTx/>
              <a:uFillTx/>
              <a:latin typeface="RijksoverheidSansHeadingTT" panose="020B0503040202060203" pitchFamily="34" charset="0"/>
              <a:ea typeface="+mn-ea"/>
              <a:cs typeface="Calibri"/>
              <a:sym typeface="Helvetica"/>
            </a:endParaRPr>
          </a:p>
        </p:txBody>
      </p:sp>
    </p:spTree>
    <p:extLst>
      <p:ext uri="{BB962C8B-B14F-4D97-AF65-F5344CB8AC3E}">
        <p14:creationId xmlns:p14="http://schemas.microsoft.com/office/powerpoint/2010/main" val="2882147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B11DC45-B15E-B4F6-455B-1FF9A4BF8F9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white"/>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nl-NL" sz="900" b="0" i="0" u="none" strike="noStrike" kern="1200" cap="none" spc="0" normalizeH="0" baseline="0" noProof="0">
              <a:ln>
                <a:noFill/>
              </a:ln>
              <a:solidFill>
                <a:prstClr val="white"/>
              </a:solidFill>
              <a:effectLst/>
              <a:uLnTx/>
              <a:uFillTx/>
              <a:latin typeface="RijksoverheidSansWebText"/>
              <a:ea typeface="+mn-ea"/>
              <a:cs typeface="+mn-cs"/>
              <a:sym typeface="Helvetica"/>
            </a:endParaRPr>
          </a:p>
        </p:txBody>
      </p:sp>
      <p:sp>
        <p:nvSpPr>
          <p:cNvPr id="2" name="Titel 1">
            <a:extLst>
              <a:ext uri="{FF2B5EF4-FFF2-40B4-BE49-F238E27FC236}">
                <a16:creationId xmlns:a16="http://schemas.microsoft.com/office/drawing/2014/main" id="{607086A0-E1B0-A775-711C-F1DF0D9ADC49}"/>
              </a:ext>
            </a:extLst>
          </p:cNvPr>
          <p:cNvSpPr txBox="1">
            <a:spLocks/>
          </p:cNvSpPr>
          <p:nvPr/>
        </p:nvSpPr>
        <p:spPr>
          <a:xfrm>
            <a:off x="1210009" y="182946"/>
            <a:ext cx="10981991" cy="948018"/>
          </a:xfrm>
          <a:prstGeom prst="rect">
            <a:avLst/>
          </a:prstGeom>
        </p:spPr>
        <p:txBody>
          <a:bodyPr vert="horz" wrap="square" lIns="0" tIns="0" rIns="0" bIns="0" rtlCol="0" anchor="ctr" anchorCtr="0">
            <a:normAutofit/>
          </a:bodyPr>
          <a:lstStyle>
            <a:lvl1pPr algn="l" defTabSz="914400" rtl="0" eaLnBrk="1" latinLnBrk="0" hangingPunct="1">
              <a:lnSpc>
                <a:spcPct val="90000"/>
              </a:lnSpc>
              <a:spcBef>
                <a:spcPct val="0"/>
              </a:spcBef>
              <a:buNone/>
              <a:defRPr sz="4800" kern="1200">
                <a:solidFill>
                  <a:srgbClr val="76D2B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dirty="0">
                <a:ln>
                  <a:noFill/>
                </a:ln>
                <a:solidFill>
                  <a:srgbClr val="76D2B6"/>
                </a:solidFill>
                <a:effectLst/>
                <a:uLnTx/>
                <a:uFillTx/>
                <a:latin typeface="RijksoverheidSansHeadingTT" panose="020B0503040202060203" pitchFamily="34" charset="0"/>
                <a:ea typeface="+mj-ea"/>
                <a:cs typeface="Biome"/>
                <a:sym typeface="Helvetica"/>
              </a:rPr>
              <a:t>Grootschalige bedrijfsvestigingen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dirty="0">
                <a:ln>
                  <a:noFill/>
                </a:ln>
                <a:solidFill>
                  <a:srgbClr val="76D2B6"/>
                </a:solidFill>
                <a:effectLst/>
                <a:uLnTx/>
                <a:uFillTx/>
                <a:latin typeface="RijksoverheidSansHeadingTT" panose="020B0503040202060203" pitchFamily="34" charset="0"/>
                <a:ea typeface="+mj-ea"/>
                <a:cs typeface="Biome"/>
                <a:sym typeface="Helvetica"/>
              </a:rPr>
              <a:t>Bouwstenen voor acht kernopgaven </a:t>
            </a:r>
          </a:p>
        </p:txBody>
      </p:sp>
      <p:pic>
        <p:nvPicPr>
          <p:cNvPr id="5" name="Afbeelding 4">
            <a:extLst>
              <a:ext uri="{FF2B5EF4-FFF2-40B4-BE49-F238E27FC236}">
                <a16:creationId xmlns:a16="http://schemas.microsoft.com/office/drawing/2014/main" id="{64D04430-D305-65DC-6CCC-A21F64421DE2}"/>
              </a:ext>
            </a:extLst>
          </p:cNvPr>
          <p:cNvPicPr>
            <a:picLocks noChangeAspect="1"/>
          </p:cNvPicPr>
          <p:nvPr/>
        </p:nvPicPr>
        <p:blipFill>
          <a:blip r:embed="rId2"/>
          <a:stretch>
            <a:fillRect/>
          </a:stretch>
        </p:blipFill>
        <p:spPr>
          <a:xfrm>
            <a:off x="0" y="1860947"/>
            <a:ext cx="7972065" cy="4997053"/>
          </a:xfrm>
          <a:prstGeom prst="rect">
            <a:avLst/>
          </a:prstGeom>
        </p:spPr>
      </p:pic>
      <p:pic>
        <p:nvPicPr>
          <p:cNvPr id="6" name="Afbeelding 5" descr="Afbeelding met tekst, schermopname, Lettertype, brief&#10;&#10;Automatisch gegenereerde beschrijving">
            <a:extLst>
              <a:ext uri="{FF2B5EF4-FFF2-40B4-BE49-F238E27FC236}">
                <a16:creationId xmlns:a16="http://schemas.microsoft.com/office/drawing/2014/main" id="{877E58AB-EAFF-0F01-F380-70A586AB6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550" y="1860947"/>
            <a:ext cx="4315584" cy="2538024"/>
          </a:xfrm>
          <a:prstGeom prst="rect">
            <a:avLst/>
          </a:prstGeom>
        </p:spPr>
      </p:pic>
      <p:pic>
        <p:nvPicPr>
          <p:cNvPr id="7" name="Afbeelding 6" descr="Afbeelding met tekst, brief, schermopname&#10;&#10;Automatisch gegenereerde beschrijving">
            <a:extLst>
              <a:ext uri="{FF2B5EF4-FFF2-40B4-BE49-F238E27FC236}">
                <a16:creationId xmlns:a16="http://schemas.microsoft.com/office/drawing/2014/main" id="{0B1C173E-4001-D3D7-4CCB-57B850E29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0550" y="4365630"/>
            <a:ext cx="4315584" cy="2538023"/>
          </a:xfrm>
          <a:prstGeom prst="rect">
            <a:avLst/>
          </a:prstGeom>
        </p:spPr>
      </p:pic>
      <p:pic>
        <p:nvPicPr>
          <p:cNvPr id="10" name="Afbeelding 25">
            <a:extLst>
              <a:ext uri="{FF2B5EF4-FFF2-40B4-BE49-F238E27FC236}">
                <a16:creationId xmlns:a16="http://schemas.microsoft.com/office/drawing/2014/main" id="{48E1C681-36C1-FDCD-1544-41DC4DC20F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31" r="18631"/>
          <a:stretch/>
        </p:blipFill>
        <p:spPr>
          <a:xfrm>
            <a:off x="9754060" y="125794"/>
            <a:ext cx="1656556" cy="1599569"/>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Tree>
    <p:extLst>
      <p:ext uri="{BB962C8B-B14F-4D97-AF65-F5344CB8AC3E}">
        <p14:creationId xmlns:p14="http://schemas.microsoft.com/office/powerpoint/2010/main" val="3314622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Afbeelding 64" descr="Afbeelding met buitenshuis, hemel, windmolen, Windturbine&#10;&#10;Automatisch gegenereerde beschrijving">
            <a:extLst>
              <a:ext uri="{FF2B5EF4-FFF2-40B4-BE49-F238E27FC236}">
                <a16:creationId xmlns:a16="http://schemas.microsoft.com/office/drawing/2014/main" id="{975FE181-F700-A890-BB37-64A0FE433E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89196"/>
            <a:ext cx="6685433" cy="3582955"/>
          </a:xfrm>
          <a:prstGeom prst="rect">
            <a:avLst/>
          </a:prstGeom>
        </p:spPr>
      </p:pic>
      <p:pic>
        <p:nvPicPr>
          <p:cNvPr id="64" name="Afbeelding 63" descr="Afbeelding met buitenshuis, hemel, windmolen, Windturbine&#10;&#10;Automatisch gegenereerde beschrijving">
            <a:extLst>
              <a:ext uri="{FF2B5EF4-FFF2-40B4-BE49-F238E27FC236}">
                <a16:creationId xmlns:a16="http://schemas.microsoft.com/office/drawing/2014/main" id="{D3EB4E74-CFC9-3C4E-AEB0-076D7C873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6567" y="3289196"/>
            <a:ext cx="6685433" cy="3582955"/>
          </a:xfrm>
          <a:prstGeom prst="rect">
            <a:avLst/>
          </a:prstGeom>
        </p:spPr>
      </p:pic>
      <p:sp>
        <p:nvSpPr>
          <p:cNvPr id="4" name="Tijdelijke aanduiding voor dianummer 3">
            <a:extLst>
              <a:ext uri="{FF2B5EF4-FFF2-40B4-BE49-F238E27FC236}">
                <a16:creationId xmlns:a16="http://schemas.microsoft.com/office/drawing/2014/main" id="{2B11DC45-B15E-B4F6-455B-1FF9A4BF8F9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white"/>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nl-NL" sz="900" b="0" i="0" u="none" strike="noStrike" kern="1200" cap="none" spc="0" normalizeH="0" baseline="0" noProof="0">
              <a:ln>
                <a:noFill/>
              </a:ln>
              <a:solidFill>
                <a:prstClr val="white"/>
              </a:solidFill>
              <a:effectLst/>
              <a:uLnTx/>
              <a:uFillTx/>
              <a:latin typeface="RijksoverheidSansWebText"/>
              <a:ea typeface="+mn-ea"/>
              <a:cs typeface="+mn-cs"/>
              <a:sym typeface="Helvetica"/>
            </a:endParaRPr>
          </a:p>
        </p:txBody>
      </p:sp>
      <p:sp>
        <p:nvSpPr>
          <p:cNvPr id="2" name="object 8">
            <a:extLst>
              <a:ext uri="{FF2B5EF4-FFF2-40B4-BE49-F238E27FC236}">
                <a16:creationId xmlns:a16="http://schemas.microsoft.com/office/drawing/2014/main" id="{F39877E4-D2F7-C0AD-42DF-29F1AA68284E}"/>
              </a:ext>
            </a:extLst>
          </p:cNvPr>
          <p:cNvSpPr txBox="1"/>
          <p:nvPr/>
        </p:nvSpPr>
        <p:spPr>
          <a:xfrm>
            <a:off x="1210009" y="1293611"/>
            <a:ext cx="8301712" cy="1644681"/>
          </a:xfrm>
          <a:prstGeom prst="rect">
            <a:avLst/>
          </a:prstGeom>
        </p:spPr>
        <p:txBody>
          <a:bodyPr vert="horz" wrap="square" lIns="0" tIns="13335" rIns="0" bIns="0" rtlCol="0">
            <a:spAutoFit/>
          </a:bodyPr>
          <a:lstStyle/>
          <a:p>
            <a:pPr marL="298450" marR="0" lvl="0" indent="-286385" algn="l" defTabSz="914400" rtl="0" eaLnBrk="1" fontAlgn="auto" latinLnBrk="0" hangingPunct="1">
              <a:lnSpc>
                <a:spcPct val="100000"/>
              </a:lnSpc>
              <a:spcBef>
                <a:spcPts val="0"/>
              </a:spcBef>
              <a:spcAft>
                <a:spcPts val="0"/>
              </a:spcAft>
              <a:buClrTx/>
              <a:buSzTx/>
              <a:buFont typeface="Arial"/>
              <a:buChar char="•"/>
              <a:tabLst>
                <a:tab pos="298450" algn="l"/>
                <a:tab pos="299720" algn="l"/>
              </a:tabLst>
              <a:defRPr/>
            </a:pPr>
            <a:r>
              <a:rPr kumimoji="0" lang="nl-NL" sz="2000" b="0" i="0" u="none" strike="noStrike" kern="0" cap="none" spc="-10" normalizeH="0" baseline="0" noProof="0" dirty="0">
                <a:ln>
                  <a:noFill/>
                </a:ln>
                <a:solidFill>
                  <a:srgbClr val="76D2B6"/>
                </a:solidFill>
                <a:effectLst/>
                <a:uLnTx/>
                <a:uFillTx/>
                <a:latin typeface="RijksoverheidSansHeadingTT" panose="020B0503040202060203" pitchFamily="34" charset="0"/>
                <a:ea typeface="+mn-ea"/>
                <a:cs typeface="Calibri"/>
                <a:sym typeface="Helvetica"/>
              </a:rPr>
              <a:t>Groeperen: hoge milieu categorieën bij elkaar</a:t>
            </a:r>
          </a:p>
          <a:p>
            <a:pPr marL="298450" marR="0" lvl="0" indent="-286385" algn="l" defTabSz="914400" rtl="0" eaLnBrk="1" fontAlgn="auto" latinLnBrk="0" hangingPunct="1">
              <a:lnSpc>
                <a:spcPct val="100000"/>
              </a:lnSpc>
              <a:spcBef>
                <a:spcPts val="0"/>
              </a:spcBef>
              <a:spcAft>
                <a:spcPts val="0"/>
              </a:spcAft>
              <a:buClrTx/>
              <a:buSzTx/>
              <a:buFont typeface="Arial"/>
              <a:buChar char="•"/>
              <a:tabLst>
                <a:tab pos="298450" algn="l"/>
                <a:tab pos="299720" algn="l"/>
              </a:tabLst>
              <a:defRPr/>
            </a:pPr>
            <a:r>
              <a:rPr kumimoji="0" lang="nl-NL" sz="2000" b="0" i="0" u="none" strike="noStrike" kern="0" cap="none" spc="-10" normalizeH="0" baseline="0" noProof="0" dirty="0" err="1">
                <a:ln>
                  <a:noFill/>
                </a:ln>
                <a:solidFill>
                  <a:srgbClr val="76D2B6"/>
                </a:solidFill>
                <a:effectLst/>
                <a:uLnTx/>
                <a:uFillTx/>
                <a:latin typeface="RijksoverheidSansHeadingTT" panose="020B0503040202060203" pitchFamily="34" charset="0"/>
                <a:ea typeface="+mn-ea"/>
                <a:cs typeface="Calibri"/>
                <a:sym typeface="Helvetica"/>
              </a:rPr>
              <a:t>Cascaderen</a:t>
            </a:r>
            <a:r>
              <a:rPr kumimoji="0" lang="nl-NL" sz="2000" b="0" i="0" u="none" strike="noStrike" kern="0" cap="none" spc="-10" normalizeH="0" baseline="0" noProof="0" dirty="0">
                <a:ln>
                  <a:noFill/>
                </a:ln>
                <a:solidFill>
                  <a:srgbClr val="76D2B6"/>
                </a:solidFill>
                <a:effectLst/>
                <a:uLnTx/>
                <a:uFillTx/>
                <a:latin typeface="RijksoverheidSansHeadingTT" panose="020B0503040202060203" pitchFamily="34" charset="0"/>
                <a:ea typeface="+mn-ea"/>
                <a:cs typeface="Calibri"/>
                <a:sym typeface="Helvetica"/>
              </a:rPr>
              <a:t>: plaats productie bij gebruik</a:t>
            </a:r>
          </a:p>
          <a:p>
            <a:pPr marL="298450" marR="0" lvl="0" indent="-286385" algn="l" defTabSz="914400" rtl="0" eaLnBrk="1" fontAlgn="auto" latinLnBrk="0" hangingPunct="1">
              <a:lnSpc>
                <a:spcPct val="100000"/>
              </a:lnSpc>
              <a:spcBef>
                <a:spcPts val="0"/>
              </a:spcBef>
              <a:spcAft>
                <a:spcPts val="0"/>
              </a:spcAft>
              <a:buClrTx/>
              <a:buSzTx/>
              <a:buFont typeface="Arial"/>
              <a:buChar char="•"/>
              <a:tabLst>
                <a:tab pos="298450" algn="l"/>
                <a:tab pos="299720" algn="l"/>
              </a:tabLst>
              <a:defRPr/>
            </a:pPr>
            <a:r>
              <a:rPr kumimoji="0" lang="nl-NL" sz="2000" b="0" i="0" u="none" strike="noStrike" kern="0" cap="none" spc="-10" normalizeH="0" baseline="0" noProof="0" dirty="0">
                <a:ln>
                  <a:noFill/>
                </a:ln>
                <a:solidFill>
                  <a:srgbClr val="76D2B6"/>
                </a:solidFill>
                <a:effectLst/>
                <a:uLnTx/>
                <a:uFillTx/>
                <a:latin typeface="RijksoverheidSansHeadingTT" panose="020B0503040202060203" pitchFamily="34" charset="0"/>
                <a:ea typeface="+mn-ea"/>
                <a:cs typeface="Calibri"/>
                <a:sym typeface="Helvetica"/>
              </a:rPr>
              <a:t>Stapelen: multifunctioneel ruimtegebruik</a:t>
            </a:r>
          </a:p>
          <a:p>
            <a:pPr marL="298450" marR="0" lvl="0" indent="-286385" algn="l" defTabSz="914400" rtl="0" eaLnBrk="1" fontAlgn="auto" latinLnBrk="0" hangingPunct="1">
              <a:lnSpc>
                <a:spcPct val="100000"/>
              </a:lnSpc>
              <a:spcBef>
                <a:spcPts val="0"/>
              </a:spcBef>
              <a:spcAft>
                <a:spcPts val="0"/>
              </a:spcAft>
              <a:buClrTx/>
              <a:buSzTx/>
              <a:buFont typeface="Arial"/>
              <a:buChar char="•"/>
              <a:tabLst>
                <a:tab pos="298450" algn="l"/>
                <a:tab pos="299720" algn="l"/>
              </a:tabLst>
              <a:defRPr/>
            </a:pPr>
            <a:r>
              <a:rPr kumimoji="0" lang="nl-NL" sz="2000" b="0" i="0" u="none" strike="noStrike" kern="0" cap="none" spc="-10" normalizeH="0" baseline="0" noProof="0" dirty="0">
                <a:ln>
                  <a:noFill/>
                </a:ln>
                <a:solidFill>
                  <a:srgbClr val="76D2B6"/>
                </a:solidFill>
                <a:effectLst/>
                <a:uLnTx/>
                <a:uFillTx/>
                <a:latin typeface="RijksoverheidSansHeadingTT" panose="020B0503040202060203" pitchFamily="34" charset="0"/>
                <a:ea typeface="+mn-ea"/>
                <a:cs typeface="Calibri"/>
                <a:sym typeface="Helvetica"/>
              </a:rPr>
              <a:t>Reserveren: h</a:t>
            </a:r>
            <a:r>
              <a:rPr kumimoji="0" lang="nl-NL" sz="2000" b="0" i="0" u="none" strike="noStrike" kern="0" cap="none" spc="-10" normalizeH="0" baseline="0" noProof="0" dirty="0" err="1">
                <a:ln>
                  <a:noFill/>
                </a:ln>
                <a:solidFill>
                  <a:srgbClr val="76D2B6"/>
                </a:solidFill>
                <a:effectLst/>
                <a:uLnTx/>
                <a:uFillTx/>
                <a:latin typeface="RijksoverheidSansHeadingTT" panose="020B0503040202060203" pitchFamily="34" charset="0"/>
                <a:ea typeface="+mn-ea"/>
                <a:cs typeface="Calibri"/>
                <a:sym typeface="Helvetica"/>
              </a:rPr>
              <a:t>ou</a:t>
            </a:r>
            <a:r>
              <a:rPr kumimoji="0" lang="nl-NL" sz="2000" b="0" i="0" u="none" strike="noStrike" kern="0" cap="none" spc="-10" normalizeH="0" baseline="0" noProof="0" dirty="0">
                <a:ln>
                  <a:noFill/>
                </a:ln>
                <a:solidFill>
                  <a:srgbClr val="76D2B6"/>
                </a:solidFill>
                <a:effectLst/>
                <a:uLnTx/>
                <a:uFillTx/>
                <a:latin typeface="RijksoverheidSansHeadingTT" panose="020B0503040202060203" pitchFamily="34" charset="0"/>
                <a:ea typeface="+mn-ea"/>
                <a:cs typeface="Calibri"/>
                <a:sym typeface="Helvetica"/>
              </a:rPr>
              <a:t> zoveel mogelijk vrije zones vrij</a:t>
            </a:r>
          </a:p>
          <a:p>
            <a:pPr marL="298450" marR="0" lvl="0" indent="-286385" algn="l" defTabSz="914400" rtl="0" eaLnBrk="1" fontAlgn="auto" latinLnBrk="0" hangingPunct="1">
              <a:lnSpc>
                <a:spcPct val="100000"/>
              </a:lnSpc>
              <a:spcBef>
                <a:spcPts val="0"/>
              </a:spcBef>
              <a:spcAft>
                <a:spcPts val="0"/>
              </a:spcAft>
              <a:buClrTx/>
              <a:buSzTx/>
              <a:buFont typeface="Arial"/>
              <a:buChar char="•"/>
              <a:tabLst>
                <a:tab pos="298450" algn="l"/>
                <a:tab pos="299720" algn="l"/>
              </a:tabLst>
              <a:defRPr/>
            </a:pPr>
            <a:endParaRPr kumimoji="0" lang="nl-NL" sz="2600" b="0" i="0" u="none" strike="noStrike" kern="0" cap="none" spc="-10" normalizeH="0" baseline="0" noProof="0" dirty="0">
              <a:ln>
                <a:noFill/>
              </a:ln>
              <a:solidFill>
                <a:srgbClr val="76D2B6"/>
              </a:solidFill>
              <a:effectLst/>
              <a:uLnTx/>
              <a:uFillTx/>
              <a:latin typeface="RijksoverheidSansHeadingTT" panose="020B0503040202060203" pitchFamily="34" charset="0"/>
              <a:ea typeface="+mn-ea"/>
              <a:cs typeface="Calibri"/>
              <a:sym typeface="Helvetica"/>
            </a:endParaRPr>
          </a:p>
        </p:txBody>
      </p:sp>
      <p:sp>
        <p:nvSpPr>
          <p:cNvPr id="5" name="Titel 1">
            <a:extLst>
              <a:ext uri="{FF2B5EF4-FFF2-40B4-BE49-F238E27FC236}">
                <a16:creationId xmlns:a16="http://schemas.microsoft.com/office/drawing/2014/main" id="{EDB92E6E-3FFD-36B7-5245-32D8DCC2B68C}"/>
              </a:ext>
            </a:extLst>
          </p:cNvPr>
          <p:cNvSpPr txBox="1">
            <a:spLocks/>
          </p:cNvSpPr>
          <p:nvPr/>
        </p:nvSpPr>
        <p:spPr>
          <a:xfrm>
            <a:off x="1210009" y="101167"/>
            <a:ext cx="10662904" cy="948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00000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00000"/>
                </a:solidFill>
                <a:uFillTx/>
                <a:latin typeface="+mn-lt"/>
                <a:ea typeface="+mn-ea"/>
                <a:cs typeface="+mn-cs"/>
                <a:sym typeface="Helvetica"/>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76D2B6"/>
                </a:solidFill>
                <a:effectLst/>
                <a:uLnTx/>
                <a:uFillTx/>
                <a:latin typeface="RijksoverheidSansHeadingTT" panose="020B0503040202060203" pitchFamily="34" charset="0"/>
                <a:ea typeface="+mn-ea"/>
                <a:cs typeface="Biome"/>
                <a:sym typeface="Helvetica"/>
              </a:rPr>
              <a:t>Energienetwerken: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76D2B6"/>
                </a:solidFill>
                <a:effectLst/>
                <a:uLnTx/>
                <a:uFillTx/>
                <a:latin typeface="RijksoverheidSansHeadingTT" panose="020B0503040202060203" pitchFamily="34" charset="0"/>
                <a:ea typeface="+mn-ea"/>
                <a:cs typeface="Biome"/>
                <a:sym typeface="Helvetica"/>
              </a:rPr>
              <a:t>Leidende principes voor uitwerking hubs </a:t>
            </a:r>
          </a:p>
        </p:txBody>
      </p:sp>
      <p:pic>
        <p:nvPicPr>
          <p:cNvPr id="6" name="Afbeelding 5">
            <a:extLst>
              <a:ext uri="{FF2B5EF4-FFF2-40B4-BE49-F238E27FC236}">
                <a16:creationId xmlns:a16="http://schemas.microsoft.com/office/drawing/2014/main" id="{D66830BF-FD7C-B128-DAC2-650C2990C4AF}"/>
              </a:ext>
            </a:extLst>
          </p:cNvPr>
          <p:cNvPicPr>
            <a:picLocks noChangeAspect="1"/>
          </p:cNvPicPr>
          <p:nvPr/>
        </p:nvPicPr>
        <p:blipFill>
          <a:blip r:embed="rId4"/>
          <a:stretch>
            <a:fillRect/>
          </a:stretch>
        </p:blipFill>
        <p:spPr>
          <a:xfrm>
            <a:off x="2166594" y="3289197"/>
            <a:ext cx="7509187" cy="3582955"/>
          </a:xfrm>
          <a:prstGeom prst="rect">
            <a:avLst/>
          </a:prstGeom>
        </p:spPr>
      </p:pic>
      <p:pic>
        <p:nvPicPr>
          <p:cNvPr id="7" name="Afbeelding 24">
            <a:extLst>
              <a:ext uri="{FF2B5EF4-FFF2-40B4-BE49-F238E27FC236}">
                <a16:creationId xmlns:a16="http://schemas.microsoft.com/office/drawing/2014/main" id="{A8A7BE97-FA70-41A9-7920-46A54EAB61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55" r="4655"/>
          <a:stretch/>
        </p:blipFill>
        <p:spPr>
          <a:xfrm>
            <a:off x="9675781" y="667382"/>
            <a:ext cx="2033072" cy="196313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Tree>
    <p:extLst>
      <p:ext uri="{BB962C8B-B14F-4D97-AF65-F5344CB8AC3E}">
        <p14:creationId xmlns:p14="http://schemas.microsoft.com/office/powerpoint/2010/main" val="1886990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52ABFDCA-F378-D1C1-D69F-F806F2254194}"/>
              </a:ext>
            </a:extLst>
          </p:cNvPr>
          <p:cNvSpPr>
            <a:spLocks noGrp="1"/>
          </p:cNvSpPr>
          <p:nvPr>
            <p:ph type="sldNum" sz="quarter" idx="10"/>
          </p:nvPr>
        </p:nvSpPr>
        <p:spPr>
          <a:xfrm>
            <a:off x="457684" y="6476999"/>
            <a:ext cx="218008" cy="138499"/>
          </a:xfrm>
          <a:prstGeom prst="rect">
            <a:avLst/>
          </a:prstGeom>
        </p:spPr>
        <p:txBody>
          <a:bodyPr vert="horz" wrap="none" lIns="0" tIns="0" rIns="0" bIns="0" rtlCol="0" anchor="ctr">
            <a:spAutoFit/>
          </a:bodyPr>
          <a:lstStyle>
            <a:defPPr>
              <a:defRPr lang="nl-NL"/>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FFFFFF"/>
                </a:solidFill>
                <a:effectLst/>
                <a:uLnTx/>
                <a:uFillTx/>
                <a:latin typeface="Helvetica"/>
                <a:cs typeface="Helvetica"/>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nl-NL" sz="900" b="0" i="0" u="none" strike="noStrike" kern="1200" cap="none" spc="0" normalizeH="0" baseline="0" noProof="0">
              <a:ln>
                <a:noFill/>
              </a:ln>
              <a:solidFill>
                <a:srgbClr val="FFFFFF"/>
              </a:solidFill>
              <a:effectLst/>
              <a:uLnTx/>
              <a:uFillTx/>
              <a:latin typeface="Helvetica"/>
              <a:cs typeface="Helvetica"/>
              <a:sym typeface="Helvetica"/>
            </a:endParaRPr>
          </a:p>
        </p:txBody>
      </p:sp>
      <p:pic>
        <p:nvPicPr>
          <p:cNvPr id="9" name="Afbeelding 8">
            <a:extLst>
              <a:ext uri="{FF2B5EF4-FFF2-40B4-BE49-F238E27FC236}">
                <a16:creationId xmlns:a16="http://schemas.microsoft.com/office/drawing/2014/main" id="{7AF93311-1840-3295-E959-9C9800960D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23809" y="1612715"/>
            <a:ext cx="2568070" cy="3632570"/>
          </a:xfrm>
          <a:prstGeom prst="rect">
            <a:avLst/>
          </a:prstGeom>
          <a:effectLst>
            <a:outerShdw blurRad="50800" dist="50800" dir="5400000" algn="ctr" rotWithShape="0">
              <a:schemeClr val="tx2"/>
            </a:outerShdw>
          </a:effectLst>
        </p:spPr>
      </p:pic>
      <p:pic>
        <p:nvPicPr>
          <p:cNvPr id="11" name="Afbeelding 10">
            <a:extLst>
              <a:ext uri="{FF2B5EF4-FFF2-40B4-BE49-F238E27FC236}">
                <a16:creationId xmlns:a16="http://schemas.microsoft.com/office/drawing/2014/main" id="{01CB43AD-59EB-299C-31C6-22A02D652E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98584" y="1612715"/>
            <a:ext cx="2568734" cy="3632570"/>
          </a:xfrm>
          <a:prstGeom prst="rect">
            <a:avLst/>
          </a:prstGeom>
          <a:effectLst>
            <a:outerShdw blurRad="50800" dist="50800" dir="5400000" algn="ctr" rotWithShape="0">
              <a:schemeClr val="tx2"/>
            </a:outerShdw>
          </a:effectLst>
        </p:spPr>
      </p:pic>
      <p:pic>
        <p:nvPicPr>
          <p:cNvPr id="13" name="Afbeelding 12">
            <a:extLst>
              <a:ext uri="{FF2B5EF4-FFF2-40B4-BE49-F238E27FC236}">
                <a16:creationId xmlns:a16="http://schemas.microsoft.com/office/drawing/2014/main" id="{0B0C6E40-9251-A4C8-2F9F-37CFF5AD8FE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74023" y="1612715"/>
            <a:ext cx="2568302" cy="3632570"/>
          </a:xfrm>
          <a:prstGeom prst="rect">
            <a:avLst/>
          </a:prstGeom>
          <a:effectLst>
            <a:outerShdw blurRad="50800" dist="50800" dir="5400000" algn="ctr" rotWithShape="0">
              <a:schemeClr val="tx2"/>
            </a:outerShdw>
          </a:effectLst>
        </p:spPr>
      </p:pic>
      <p:sp>
        <p:nvSpPr>
          <p:cNvPr id="2" name="Tekstvak 1">
            <a:extLst>
              <a:ext uri="{FF2B5EF4-FFF2-40B4-BE49-F238E27FC236}">
                <a16:creationId xmlns:a16="http://schemas.microsoft.com/office/drawing/2014/main" id="{12B2B9C1-D82D-0B2E-94ED-8B92BAB526C9}"/>
              </a:ext>
            </a:extLst>
          </p:cNvPr>
          <p:cNvSpPr txBox="1"/>
          <p:nvPr/>
        </p:nvSpPr>
        <p:spPr>
          <a:xfrm>
            <a:off x="1223809" y="5336244"/>
            <a:ext cx="2658562" cy="630942"/>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RijksoverheidSansHeadingTT" panose="020B0503040202060203" pitchFamily="34" charset="0"/>
                <a:cs typeface="Helvetica"/>
                <a:sym typeface="Helvetica"/>
              </a:rPr>
              <a:t>Groen en Gezond leven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700" b="0" i="0" u="none" strike="noStrike" kern="0" cap="none" spc="0" normalizeH="0" baseline="0" noProof="0" dirty="0">
                <a:ln>
                  <a:noFill/>
                </a:ln>
                <a:solidFill>
                  <a:srgbClr val="000000"/>
                </a:solidFill>
                <a:effectLst/>
                <a:uLnTx/>
                <a:uFillTx/>
                <a:latin typeface="RijksoverheidSansHeadingTT" panose="020B0503040202060203" pitchFamily="34" charset="0"/>
                <a:cs typeface="Helvetica"/>
                <a:sym typeface="Helvetica"/>
              </a:rPr>
              <a:t>Delva, </a:t>
            </a:r>
            <a:r>
              <a:rPr kumimoji="0" lang="nl-NL" sz="1700" b="0" i="0" u="none" strike="noStrike" kern="0" cap="none" spc="0" normalizeH="0" baseline="0" noProof="0" dirty="0" err="1">
                <a:ln>
                  <a:noFill/>
                </a:ln>
                <a:solidFill>
                  <a:srgbClr val="000000"/>
                </a:solidFill>
                <a:effectLst/>
                <a:uLnTx/>
                <a:uFillTx/>
                <a:latin typeface="RijksoverheidSansHeadingTT" panose="020B0503040202060203" pitchFamily="34" charset="0"/>
                <a:cs typeface="Helvetica"/>
                <a:sym typeface="Helvetica"/>
              </a:rPr>
              <a:t>Fabric</a:t>
            </a:r>
            <a:r>
              <a:rPr kumimoji="0" lang="nl-NL" sz="1700" b="0" i="0" u="none" strike="noStrike" kern="0" cap="none" spc="0" normalizeH="0" baseline="0" noProof="0" dirty="0">
                <a:ln>
                  <a:noFill/>
                </a:ln>
                <a:solidFill>
                  <a:srgbClr val="000000"/>
                </a:solidFill>
                <a:effectLst/>
                <a:uLnTx/>
                <a:uFillTx/>
                <a:latin typeface="RijksoverheidSansHeadingTT" panose="020B0503040202060203" pitchFamily="34" charset="0"/>
                <a:cs typeface="Helvetica"/>
                <a:sym typeface="Helvetica"/>
              </a:rPr>
              <a:t>., Overmorgen</a:t>
            </a:r>
            <a:endParaRPr kumimoji="0" lang="nl-NL" sz="1700" b="1" i="0" u="sng" strike="noStrike" kern="1200" cap="none" spc="0" normalizeH="0" baseline="0" noProof="0" dirty="0">
              <a:ln>
                <a:noFill/>
              </a:ln>
              <a:solidFill>
                <a:srgbClr val="000000"/>
              </a:solidFill>
              <a:effectLst/>
              <a:uLnTx/>
              <a:uFillTx/>
              <a:latin typeface="RijksoverheidSansHeadingTT" panose="020B0503040202060203" pitchFamily="34" charset="0"/>
              <a:cs typeface="Helvetica"/>
              <a:sym typeface="Helvetica"/>
            </a:endParaRPr>
          </a:p>
        </p:txBody>
      </p:sp>
      <p:sp>
        <p:nvSpPr>
          <p:cNvPr id="3" name="Tekstvak 2">
            <a:extLst>
              <a:ext uri="{FF2B5EF4-FFF2-40B4-BE49-F238E27FC236}">
                <a16:creationId xmlns:a16="http://schemas.microsoft.com/office/drawing/2014/main" id="{6E44FBF1-3B1D-8E3E-D45B-0E1BC1F6DFC5}"/>
              </a:ext>
            </a:extLst>
          </p:cNvPr>
          <p:cNvSpPr txBox="1"/>
          <p:nvPr/>
        </p:nvSpPr>
        <p:spPr>
          <a:xfrm>
            <a:off x="4498583" y="5336244"/>
            <a:ext cx="2568733" cy="646331"/>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RijksoverheidSansHeadingTT" panose="020B0503040202060203" pitchFamily="34" charset="0"/>
                <a:cs typeface="Times New Roman" panose="02020603050405020304" pitchFamily="18" charset="0"/>
                <a:sym typeface="Helvetica"/>
              </a:rPr>
              <a:t>Naoorlogse Wijken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srgbClr val="000000"/>
                </a:solidFill>
                <a:effectLst/>
                <a:uLnTx/>
                <a:uFillTx/>
                <a:latin typeface="RijksoverheidSansHeadingTT" panose="020B0503040202060203" pitchFamily="34" charset="0"/>
                <a:cs typeface="Times New Roman" panose="02020603050405020304" pitchFamily="18" charset="0"/>
                <a:sym typeface="Helvetica"/>
              </a:rPr>
              <a:t>Urhahn</a:t>
            </a:r>
            <a:endParaRPr kumimoji="0" lang="nl-NL" sz="1800" b="0" i="0" u="none" strike="noStrike" kern="1200" cap="none" spc="0" normalizeH="0" baseline="0" noProof="0" dirty="0">
              <a:ln>
                <a:noFill/>
              </a:ln>
              <a:solidFill>
                <a:srgbClr val="000000"/>
              </a:solidFill>
              <a:effectLst/>
              <a:uLnTx/>
              <a:uFillTx/>
              <a:latin typeface="RijksoverheidSansHeadingTT" panose="020B0503040202060203" pitchFamily="34" charset="0"/>
              <a:cs typeface="Helvetica"/>
              <a:sym typeface="Helvetica"/>
            </a:endParaRPr>
          </a:p>
        </p:txBody>
      </p:sp>
      <p:sp>
        <p:nvSpPr>
          <p:cNvPr id="6" name="Tekstvak 5">
            <a:extLst>
              <a:ext uri="{FF2B5EF4-FFF2-40B4-BE49-F238E27FC236}">
                <a16:creationId xmlns:a16="http://schemas.microsoft.com/office/drawing/2014/main" id="{1E757A5E-812A-ED57-2FCB-119D004B5A0D}"/>
              </a:ext>
            </a:extLst>
          </p:cNvPr>
          <p:cNvSpPr txBox="1"/>
          <p:nvPr/>
        </p:nvSpPr>
        <p:spPr>
          <a:xfrm>
            <a:off x="7774023" y="5336244"/>
            <a:ext cx="2758876" cy="646331"/>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srgbClr val="000000"/>
                </a:solidFill>
                <a:effectLst/>
                <a:uLnTx/>
                <a:uFillTx/>
                <a:latin typeface="RijksoverheidSansHeadingTT" panose="020B0503040202060203" pitchFamily="34" charset="0"/>
                <a:cs typeface="Times New Roman" panose="02020603050405020304" pitchFamily="18" charset="0"/>
                <a:sym typeface="Helvetica"/>
              </a:rPr>
              <a:t>Stedelijk Knooppunten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RijksoverheidSansHeadingTT" panose="020B0503040202060203" pitchFamily="34" charset="0"/>
                <a:cs typeface="Times New Roman" panose="02020603050405020304" pitchFamily="18" charset="0"/>
                <a:sym typeface="Helvetica"/>
              </a:rPr>
              <a:t>VenhoevenCS, BVR, </a:t>
            </a:r>
            <a:r>
              <a:rPr kumimoji="0" lang="nl-NL" sz="1800" b="0" i="0" u="none" strike="noStrike" kern="0" cap="none" spc="0" normalizeH="0" baseline="0" noProof="0" dirty="0" err="1">
                <a:ln>
                  <a:noFill/>
                </a:ln>
                <a:solidFill>
                  <a:srgbClr val="000000"/>
                </a:solidFill>
                <a:effectLst/>
                <a:uLnTx/>
                <a:uFillTx/>
                <a:latin typeface="RijksoverheidSansHeadingTT" panose="020B0503040202060203" pitchFamily="34" charset="0"/>
                <a:cs typeface="Times New Roman" panose="02020603050405020304" pitchFamily="18" charset="0"/>
                <a:sym typeface="Helvetica"/>
              </a:rPr>
              <a:t>Sweco</a:t>
            </a:r>
            <a:endParaRPr kumimoji="0" lang="nl-NL" sz="1800" b="1" i="0" u="sng" strike="noStrike" kern="1200" cap="none" spc="0" normalizeH="0" baseline="0" noProof="0" dirty="0">
              <a:ln>
                <a:noFill/>
              </a:ln>
              <a:solidFill>
                <a:srgbClr val="000000"/>
              </a:solidFill>
              <a:effectLst/>
              <a:uLnTx/>
              <a:uFillTx/>
              <a:latin typeface="RijksoverheidSansHeadingTT" panose="020B0503040202060203" pitchFamily="34" charset="0"/>
              <a:cs typeface="Helvetica"/>
              <a:sym typeface="Helvetica"/>
            </a:endParaRPr>
          </a:p>
        </p:txBody>
      </p:sp>
      <p:sp>
        <p:nvSpPr>
          <p:cNvPr id="10" name="Titel 2">
            <a:extLst>
              <a:ext uri="{FF2B5EF4-FFF2-40B4-BE49-F238E27FC236}">
                <a16:creationId xmlns:a16="http://schemas.microsoft.com/office/drawing/2014/main" id="{69335E12-952E-D051-0404-EA6652C80C13}"/>
              </a:ext>
            </a:extLst>
          </p:cNvPr>
          <p:cNvSpPr txBox="1">
            <a:spLocks/>
          </p:cNvSpPr>
          <p:nvPr/>
        </p:nvSpPr>
        <p:spPr>
          <a:xfrm>
            <a:off x="1429657" y="314512"/>
            <a:ext cx="10923588" cy="69762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000" b="0" i="0" u="none" strike="noStrike" kern="1200" cap="none" spc="0" normalizeH="0" baseline="0" noProof="0" dirty="0">
                <a:ln>
                  <a:noFill/>
                </a:ln>
                <a:solidFill>
                  <a:srgbClr val="231F20"/>
                </a:solidFill>
                <a:effectLst/>
                <a:uLnTx/>
                <a:uFillTx/>
                <a:latin typeface="RijksoverheidSansHeadingTT" panose="020B0503040202060203" pitchFamily="34" charset="0"/>
                <a:cs typeface="Biome"/>
                <a:sym typeface="Helvetica"/>
              </a:rPr>
              <a:t>Thema’s Perspectief Leefbare Steden &amp; Regio’s</a:t>
            </a:r>
          </a:p>
        </p:txBody>
      </p:sp>
    </p:spTree>
    <p:extLst>
      <p:ext uri="{BB962C8B-B14F-4D97-AF65-F5344CB8AC3E}">
        <p14:creationId xmlns:p14="http://schemas.microsoft.com/office/powerpoint/2010/main" val="314079695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B34BFF46-0DF5-2644-493E-867F8BDF5082}"/>
              </a:ext>
            </a:extLst>
          </p:cNvPr>
          <p:cNvSpPr txBox="1">
            <a:spLocks/>
          </p:cNvSpPr>
          <p:nvPr/>
        </p:nvSpPr>
        <p:spPr>
          <a:xfrm>
            <a:off x="1429657" y="314512"/>
            <a:ext cx="10923588" cy="137277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dirty="0">
                <a:ln>
                  <a:noFill/>
                </a:ln>
                <a:solidFill>
                  <a:srgbClr val="231F20"/>
                </a:solidFill>
                <a:effectLst/>
                <a:uLnTx/>
                <a:uFillTx/>
                <a:latin typeface="RijksoverheidSansHeadingTT" panose="020B0503040202060203" pitchFamily="34" charset="0"/>
                <a:cs typeface="Biome"/>
                <a:sym typeface="Helvetica"/>
              </a:rPr>
              <a:t>Allianties</a:t>
            </a:r>
          </a:p>
        </p:txBody>
      </p:sp>
      <p:pic>
        <p:nvPicPr>
          <p:cNvPr id="5" name="Afbeelding 33">
            <a:extLst>
              <a:ext uri="{FF2B5EF4-FFF2-40B4-BE49-F238E27FC236}">
                <a16:creationId xmlns:a16="http://schemas.microsoft.com/office/drawing/2014/main" id="{AFD764CB-025A-40C5-0D99-443D44CE0E13}"/>
              </a:ext>
            </a:extLst>
          </p:cNvPr>
          <p:cNvPicPr/>
          <p:nvPr/>
        </p:nvPicPr>
        <p:blipFill rotWithShape="1">
          <a:blip r:embed="rId2" cstate="print">
            <a:extLst>
              <a:ext uri="{28A0092B-C50C-407E-A947-70E740481C1C}">
                <a14:useLocalDpi xmlns:a14="http://schemas.microsoft.com/office/drawing/2010/main" val="0"/>
              </a:ext>
            </a:extLst>
          </a:blip>
          <a:srcRect l="33750" r="33750"/>
          <a:stretch/>
        </p:blipFill>
        <p:spPr>
          <a:xfrm>
            <a:off x="900676" y="1000899"/>
            <a:ext cx="1829337" cy="182933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6" name="Afbeelding 34">
            <a:extLst>
              <a:ext uri="{FF2B5EF4-FFF2-40B4-BE49-F238E27FC236}">
                <a16:creationId xmlns:a16="http://schemas.microsoft.com/office/drawing/2014/main" id="{E54FC08F-094D-FD98-609A-F8D3A4F4A113}"/>
              </a:ext>
            </a:extLst>
          </p:cNvPr>
          <p:cNvPicPr>
            <a:picLocks noChangeAspect="1"/>
          </p:cNvPicPr>
          <p:nvPr/>
        </p:nvPicPr>
        <p:blipFill rotWithShape="1">
          <a:blip r:embed="rId3">
            <a:extLst>
              <a:ext uri="{28A0092B-C50C-407E-A947-70E740481C1C}">
                <a14:useLocalDpi xmlns:a14="http://schemas.microsoft.com/office/drawing/2010/main" val="0"/>
              </a:ext>
            </a:extLst>
          </a:blip>
          <a:srcRect l="24771" r="24771"/>
          <a:stretch/>
        </p:blipFill>
        <p:spPr>
          <a:xfrm>
            <a:off x="8229063" y="935905"/>
            <a:ext cx="1829337" cy="182933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pic>
        <p:nvPicPr>
          <p:cNvPr id="7" name="Afbeelding 35">
            <a:extLst>
              <a:ext uri="{FF2B5EF4-FFF2-40B4-BE49-F238E27FC236}">
                <a16:creationId xmlns:a16="http://schemas.microsoft.com/office/drawing/2014/main" id="{C77B04A1-9B88-5905-92F8-CB2BB887D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08" r="21208"/>
          <a:stretch/>
        </p:blipFill>
        <p:spPr>
          <a:xfrm>
            <a:off x="4694236" y="979187"/>
            <a:ext cx="1829337" cy="182933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
        <p:nvSpPr>
          <p:cNvPr id="9" name="Tekstvak 8">
            <a:extLst>
              <a:ext uri="{FF2B5EF4-FFF2-40B4-BE49-F238E27FC236}">
                <a16:creationId xmlns:a16="http://schemas.microsoft.com/office/drawing/2014/main" id="{460C1EF8-26FF-0423-939C-AFCEDF8F07F3}"/>
              </a:ext>
            </a:extLst>
          </p:cNvPr>
          <p:cNvSpPr txBox="1"/>
          <p:nvPr/>
        </p:nvSpPr>
        <p:spPr>
          <a:xfrm>
            <a:off x="197803" y="3123520"/>
            <a:ext cx="2648086" cy="2848280"/>
          </a:xfrm>
          <a:prstGeom prst="rect">
            <a:avLst/>
          </a:prstGeom>
          <a:noFill/>
        </p:spPr>
        <p:txBody>
          <a:bodyPr wrap="square">
            <a:spAutoFit/>
          </a:bodyPr>
          <a:lstStyle/>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VWS Pub. gezondheid, Sport</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LNV natuur en samenleving</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I&amp;W </a:t>
            </a:r>
            <a:r>
              <a:rPr kumimoji="0" lang="nl-NL" sz="1400" b="0" i="0" u="none" strike="noStrike" kern="0" cap="none" spc="0" normalizeH="0" baseline="0" noProof="0" dirty="0" err="1">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klimaatad</a:t>
            </a: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 mobiliteit</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BZK</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RCE</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Staatsbosbeheer</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City Deal Ruimte v Lopen</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RVB</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WUR</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Unie van Waterschappen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VNG</a:t>
            </a:r>
          </a:p>
          <a:p>
            <a:pPr marL="285750" marR="0" lvl="0" indent="-285750" algn="l" defTabSz="914400" rtl="0" eaLnBrk="1" fontAlgn="auto" latinLnBrk="0" hangingPunct="0">
              <a:lnSpc>
                <a:spcPct val="107000"/>
              </a:lnSpc>
              <a:spcBef>
                <a:spcPts val="0"/>
              </a:spcBef>
              <a:spcAft>
                <a:spcPts val="80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Jantje Beton</a:t>
            </a:r>
          </a:p>
        </p:txBody>
      </p:sp>
      <p:sp>
        <p:nvSpPr>
          <p:cNvPr id="16" name="Tekstvak 15">
            <a:extLst>
              <a:ext uri="{FF2B5EF4-FFF2-40B4-BE49-F238E27FC236}">
                <a16:creationId xmlns:a16="http://schemas.microsoft.com/office/drawing/2014/main" id="{36354E43-A424-2346-1B5A-A4088A3396B8}"/>
              </a:ext>
            </a:extLst>
          </p:cNvPr>
          <p:cNvSpPr txBox="1"/>
          <p:nvPr/>
        </p:nvSpPr>
        <p:spPr>
          <a:xfrm>
            <a:off x="2705857" y="3123520"/>
            <a:ext cx="1693724" cy="2387257"/>
          </a:xfrm>
          <a:prstGeom prst="rect">
            <a:avLst/>
          </a:prstGeom>
          <a:noFill/>
        </p:spPr>
        <p:txBody>
          <a:bodyPr wrap="square">
            <a:spAutoFit/>
          </a:bodyPr>
          <a:lstStyle/>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Provincie Utrecht</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Den Haag</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Zwolle</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Lelystad</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Utrecht</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Rotterdam</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Hilversum</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Oldenzaal</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Dordrecht</a:t>
            </a:r>
          </a:p>
          <a:p>
            <a:pPr marL="0" marR="0" lvl="0" indent="0" algn="l" defTabSz="914400" rtl="0" eaLnBrk="1" fontAlgn="auto" latinLnBrk="0" hangingPunct="0">
              <a:lnSpc>
                <a:spcPct val="107000"/>
              </a:lnSpc>
              <a:spcBef>
                <a:spcPts val="0"/>
              </a:spcBef>
              <a:spcAft>
                <a:spcPts val="8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Eindhoven </a:t>
            </a:r>
          </a:p>
        </p:txBody>
      </p:sp>
      <p:sp>
        <p:nvSpPr>
          <p:cNvPr id="18" name="Tekstvak 17">
            <a:extLst>
              <a:ext uri="{FF2B5EF4-FFF2-40B4-BE49-F238E27FC236}">
                <a16:creationId xmlns:a16="http://schemas.microsoft.com/office/drawing/2014/main" id="{1FF2C94E-A661-BC4D-9AC3-E6F530B2CD93}"/>
              </a:ext>
            </a:extLst>
          </p:cNvPr>
          <p:cNvSpPr txBox="1"/>
          <p:nvPr/>
        </p:nvSpPr>
        <p:spPr>
          <a:xfrm>
            <a:off x="4387737" y="3145997"/>
            <a:ext cx="2327909" cy="2848280"/>
          </a:xfrm>
          <a:prstGeom prst="rect">
            <a:avLst/>
          </a:prstGeom>
          <a:noFill/>
        </p:spPr>
        <p:txBody>
          <a:bodyPr wrap="square">
            <a:spAutoFit/>
          </a:bodyPr>
          <a:lstStyle/>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BZK</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I&amp;W</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VWS Sport</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err="1">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CRa</a:t>
            </a: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RCE</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err="1">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Staatsbosbeheer</a:t>
            </a:r>
            <a:endPar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City Deal </a:t>
            </a:r>
            <a:r>
              <a:rPr kumimoji="0" lang="de-DE" sz="1400" b="0" i="0" u="none" strike="noStrike" kern="0" cap="none" spc="0" normalizeH="0" baseline="0" noProof="0" dirty="0" err="1">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Op.Ruimte</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RVB</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Heijmans</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Intermaris</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AEDES</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80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PBL</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p:txBody>
      </p:sp>
      <p:sp>
        <p:nvSpPr>
          <p:cNvPr id="20" name="Tekstvak 19">
            <a:extLst>
              <a:ext uri="{FF2B5EF4-FFF2-40B4-BE49-F238E27FC236}">
                <a16:creationId xmlns:a16="http://schemas.microsoft.com/office/drawing/2014/main" id="{CCB8D725-08B6-3E2C-C786-7EBAC5F1F355}"/>
              </a:ext>
            </a:extLst>
          </p:cNvPr>
          <p:cNvSpPr txBox="1"/>
          <p:nvPr/>
        </p:nvSpPr>
        <p:spPr>
          <a:xfrm>
            <a:off x="6253168" y="3145997"/>
            <a:ext cx="2232803" cy="2617768"/>
          </a:xfrm>
          <a:prstGeom prst="rect">
            <a:avLst/>
          </a:prstGeom>
          <a:noFill/>
        </p:spPr>
        <p:txBody>
          <a:bodyPr wrap="square">
            <a:spAutoFit/>
          </a:bodyPr>
          <a:lstStyle/>
          <a:p>
            <a:pPr marL="0" marR="0" lvl="0" indent="0" algn="l" defTabSz="914400" rtl="0" eaLnBrk="1" fontAlgn="auto" latinLnBrk="0" hangingPunct="0">
              <a:lnSpc>
                <a:spcPct val="107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Amsterdam</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Den Haag</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Capelle aan den IJssel</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Leiden</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Purmerend</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Rotterdam</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Groningen</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Zoetermeer</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Zwolle </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Eindhoven</a:t>
            </a:r>
          </a:p>
          <a:p>
            <a:pPr marL="0" marR="0" lvl="0" indent="0" algn="l" defTabSz="914400" rtl="0" eaLnBrk="1" fontAlgn="auto" latinLnBrk="0" hangingPunct="0">
              <a:lnSpc>
                <a:spcPct val="107000"/>
              </a:lnSpc>
              <a:spcBef>
                <a:spcPts val="0"/>
              </a:spcBef>
              <a:spcAft>
                <a:spcPts val="8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Tilburg</a:t>
            </a:r>
          </a:p>
        </p:txBody>
      </p:sp>
      <p:sp>
        <p:nvSpPr>
          <p:cNvPr id="22" name="Tekstvak 21">
            <a:extLst>
              <a:ext uri="{FF2B5EF4-FFF2-40B4-BE49-F238E27FC236}">
                <a16:creationId xmlns:a16="http://schemas.microsoft.com/office/drawing/2014/main" id="{F41E6513-D886-D6DE-6A0E-4C32C6BF6F0D}"/>
              </a:ext>
            </a:extLst>
          </p:cNvPr>
          <p:cNvSpPr txBox="1"/>
          <p:nvPr/>
        </p:nvSpPr>
        <p:spPr>
          <a:xfrm>
            <a:off x="8229063" y="3173975"/>
            <a:ext cx="2676518" cy="3539815"/>
          </a:xfrm>
          <a:prstGeom prst="rect">
            <a:avLst/>
          </a:prstGeom>
          <a:noFill/>
        </p:spPr>
        <p:txBody>
          <a:bodyPr wrap="square">
            <a:spAutoFit/>
          </a:bodyPr>
          <a:lstStyle/>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BZK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VWS sport</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err="1">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IenW</a:t>
            </a: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 </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EZK</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LNV natuur en </a:t>
            </a:r>
            <a:r>
              <a:rPr kumimoji="0" lang="nl-NL" sz="1400" b="0" i="0" u="none" strike="noStrike" kern="0" cap="none" spc="0" normalizeH="0" baseline="0" noProof="0" dirty="0" err="1">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samenl</a:t>
            </a: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City deal Dyn. </a:t>
            </a:r>
            <a:r>
              <a:rPr kumimoji="0" lang="nl-NL" sz="1400" b="0" i="0" u="none" strike="noStrike" kern="0" cap="none" spc="0" normalizeH="0" baseline="0" noProof="0" dirty="0" err="1">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Binnensted</a:t>
            </a: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ProRail</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Spoorbouwmeester</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NS stations</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RCE</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PBL</a:t>
            </a: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err="1">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Cra</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Rebel </a:t>
            </a:r>
            <a:r>
              <a:rPr kumimoji="0" lang="nl-NL" sz="1400" b="0" i="0" u="none" strike="noStrike" kern="0" cap="none" spc="0" normalizeH="0" baseline="0" noProof="0" dirty="0" err="1">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group</a:t>
            </a:r>
            <a:endPar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endParaRPr>
          </a:p>
          <a:p>
            <a:pPr marL="285750" marR="0" lvl="0" indent="-285750" algn="l" defTabSz="914400" rtl="0" eaLnBrk="1" fontAlgn="auto" latinLnBrk="0" hangingPunct="0">
              <a:lnSpc>
                <a:spcPct val="107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BPD</a:t>
            </a:r>
          </a:p>
          <a:p>
            <a:pPr marL="285750" marR="0" lvl="0" indent="-285750" algn="l" defTabSz="914400" rtl="0" eaLnBrk="1" fontAlgn="auto" latinLnBrk="0" hangingPunct="0">
              <a:lnSpc>
                <a:spcPct val="107000"/>
              </a:lnSpc>
              <a:spcBef>
                <a:spcPts val="0"/>
              </a:spcBef>
              <a:spcAft>
                <a:spcPts val="80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Heijmans </a:t>
            </a:r>
          </a:p>
        </p:txBody>
      </p:sp>
      <p:sp>
        <p:nvSpPr>
          <p:cNvPr id="24" name="Tekstvak 23">
            <a:extLst>
              <a:ext uri="{FF2B5EF4-FFF2-40B4-BE49-F238E27FC236}">
                <a16:creationId xmlns:a16="http://schemas.microsoft.com/office/drawing/2014/main" id="{C24FC5C3-0630-846D-9D2D-5EB1B856CD55}"/>
              </a:ext>
            </a:extLst>
          </p:cNvPr>
          <p:cNvSpPr txBox="1"/>
          <p:nvPr/>
        </p:nvSpPr>
        <p:spPr>
          <a:xfrm>
            <a:off x="10564458" y="3173975"/>
            <a:ext cx="2088831" cy="3309304"/>
          </a:xfrm>
          <a:prstGeom prst="rect">
            <a:avLst/>
          </a:prstGeom>
          <a:noFill/>
        </p:spPr>
        <p:txBody>
          <a:bodyPr wrap="square">
            <a:spAutoFit/>
          </a:bodyPr>
          <a:lstStyle/>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Zwolle</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Delft</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Tilburg</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Driebergen-Zeist</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Ede</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Maastricht</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Utrecht</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Amersfoort</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Oss</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Dronten</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Bergen op Zoom</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Groningen</a:t>
            </a:r>
          </a:p>
          <a:p>
            <a:pPr marL="0" marR="0" lvl="0" indent="0" algn="l" defTabSz="914400" rtl="0" eaLnBrk="1" fontAlgn="auto" latinLnBrk="0" hangingPunct="0">
              <a:lnSpc>
                <a:spcPct val="107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Deventer</a:t>
            </a:r>
          </a:p>
          <a:p>
            <a:pPr marL="0" marR="0" lvl="0" indent="0" algn="l" defTabSz="914400" rtl="0" eaLnBrk="1" fontAlgn="auto" latinLnBrk="0" hangingPunct="0">
              <a:lnSpc>
                <a:spcPct val="107000"/>
              </a:lnSpc>
              <a:spcBef>
                <a:spcPts val="0"/>
              </a:spcBef>
              <a:spcAft>
                <a:spcPts val="800"/>
              </a:spcAft>
              <a:buClrTx/>
              <a:buSzTx/>
              <a:buFontTx/>
              <a:buNone/>
              <a:tabLst/>
              <a:defRPr/>
            </a:pPr>
            <a:r>
              <a:rPr kumimoji="0" lang="nl-NL" sz="1400" b="0" i="0" u="none" strike="noStrike" kern="0" cap="none" spc="0" normalizeH="0" baseline="0" noProof="0" dirty="0">
                <a:ln>
                  <a:noFill/>
                </a:ln>
                <a:solidFill>
                  <a:srgbClr val="000000"/>
                </a:solidFill>
                <a:effectLst/>
                <a:uLnTx/>
                <a:uFillTx/>
                <a:latin typeface="RijksoverheidSansHeadingTT" panose="020B0503040202060203" pitchFamily="34" charset="0"/>
                <a:ea typeface="Calibri" panose="020F0502020204030204" pitchFamily="34" charset="0"/>
                <a:cs typeface="Times New Roman" panose="02020603050405020304" pitchFamily="18" charset="0"/>
                <a:sym typeface="Helvetica"/>
              </a:rPr>
              <a:t>Rotterdam</a:t>
            </a:r>
          </a:p>
        </p:txBody>
      </p:sp>
      <p:sp>
        <p:nvSpPr>
          <p:cNvPr id="3" name="Tekstvak 2">
            <a:extLst>
              <a:ext uri="{FF2B5EF4-FFF2-40B4-BE49-F238E27FC236}">
                <a16:creationId xmlns:a16="http://schemas.microsoft.com/office/drawing/2014/main" id="{5AC3E8EA-174B-9CA1-E1FA-CD722AD5597C}"/>
              </a:ext>
            </a:extLst>
          </p:cNvPr>
          <p:cNvSpPr txBox="1"/>
          <p:nvPr/>
        </p:nvSpPr>
        <p:spPr>
          <a:xfrm>
            <a:off x="197803" y="2818308"/>
            <a:ext cx="435634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RijksoverheidSansHeadingTT" panose="020B0503040202060203" pitchFamily="34" charset="0"/>
                <a:cs typeface="Helvetica"/>
                <a:sym typeface="Helvetica"/>
              </a:rPr>
              <a:t>Groen en gezond leven in de stad</a:t>
            </a:r>
            <a:endParaRPr kumimoji="0" lang="nl-NL" sz="1800" b="1" i="0" u="none" strike="noStrike" kern="1200" cap="none" spc="0" normalizeH="0" baseline="0" noProof="0" dirty="0">
              <a:ln>
                <a:noFill/>
              </a:ln>
              <a:solidFill>
                <a:prstClr val="black"/>
              </a:solidFill>
              <a:effectLst/>
              <a:uLnTx/>
              <a:uFillTx/>
              <a:latin typeface="RijksoverheidSansHeadingTT" panose="020B0503040202060203" pitchFamily="34" charset="0"/>
              <a:cs typeface="Calibri"/>
              <a:sym typeface="Helvetica"/>
            </a:endParaRPr>
          </a:p>
        </p:txBody>
      </p:sp>
      <p:sp>
        <p:nvSpPr>
          <p:cNvPr id="8" name="Tekstvak 7">
            <a:extLst>
              <a:ext uri="{FF2B5EF4-FFF2-40B4-BE49-F238E27FC236}">
                <a16:creationId xmlns:a16="http://schemas.microsoft.com/office/drawing/2014/main" id="{BC08BF94-28E2-1864-FF17-3E3D22131D82}"/>
              </a:ext>
            </a:extLst>
          </p:cNvPr>
          <p:cNvSpPr txBox="1"/>
          <p:nvPr/>
        </p:nvSpPr>
        <p:spPr>
          <a:xfrm>
            <a:off x="4387738" y="2818308"/>
            <a:ext cx="435634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RijksoverheidSansHeadingTT" panose="020B0503040202060203" pitchFamily="34" charset="0"/>
                <a:cs typeface="Helvetica"/>
                <a:sym typeface="Helvetica"/>
              </a:rPr>
              <a:t>Naoorlogse woonwijken</a:t>
            </a:r>
            <a:endParaRPr kumimoji="0" lang="nl-NL" sz="1800" b="1" i="0" u="none" strike="noStrike" kern="1200" cap="none" spc="0" normalizeH="0" baseline="0" noProof="0" dirty="0">
              <a:ln>
                <a:noFill/>
              </a:ln>
              <a:solidFill>
                <a:prstClr val="black"/>
              </a:solidFill>
              <a:effectLst/>
              <a:uLnTx/>
              <a:uFillTx/>
              <a:latin typeface="RijksoverheidSansHeadingTT" panose="020B0503040202060203" pitchFamily="34" charset="0"/>
              <a:cs typeface="Calibri"/>
              <a:sym typeface="Helvetica"/>
            </a:endParaRPr>
          </a:p>
        </p:txBody>
      </p:sp>
      <p:sp>
        <p:nvSpPr>
          <p:cNvPr id="10" name="Tekstvak 9">
            <a:extLst>
              <a:ext uri="{FF2B5EF4-FFF2-40B4-BE49-F238E27FC236}">
                <a16:creationId xmlns:a16="http://schemas.microsoft.com/office/drawing/2014/main" id="{1C3AFD64-8927-4769-1998-FDCC5B90EFC6}"/>
              </a:ext>
            </a:extLst>
          </p:cNvPr>
          <p:cNvSpPr txBox="1"/>
          <p:nvPr/>
        </p:nvSpPr>
        <p:spPr>
          <a:xfrm>
            <a:off x="8223637" y="2799751"/>
            <a:ext cx="435634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black"/>
                </a:solidFill>
                <a:effectLst/>
                <a:uLnTx/>
                <a:uFillTx/>
                <a:latin typeface="RijksoverheidSansHeadingTT" panose="020B0503040202060203" pitchFamily="34" charset="0"/>
                <a:cs typeface="Helvetica"/>
                <a:sym typeface="Helvetica"/>
              </a:rPr>
              <a:t>Hoogstedelijke</a:t>
            </a:r>
            <a:r>
              <a:rPr kumimoji="0" lang="nl-NL" sz="1800" b="1" i="0" u="none" strike="noStrike" kern="1200" cap="none" spc="0" normalizeH="0" baseline="0" noProof="0" dirty="0">
                <a:ln>
                  <a:noFill/>
                </a:ln>
                <a:solidFill>
                  <a:prstClr val="black"/>
                </a:solidFill>
                <a:effectLst/>
                <a:uLnTx/>
                <a:uFillTx/>
                <a:latin typeface="RijksoverheidSansHeadingTT" panose="020B0503040202060203" pitchFamily="34" charset="0"/>
                <a:cs typeface="Helvetica"/>
                <a:sym typeface="Helvetica"/>
              </a:rPr>
              <a:t> </a:t>
            </a:r>
            <a:r>
              <a:rPr kumimoji="0" lang="nl-NL" sz="1800" b="1" i="0" u="none" strike="noStrike" kern="1200" cap="none" spc="0" normalizeH="0" baseline="0" noProof="0" dirty="0" err="1">
                <a:ln>
                  <a:noFill/>
                </a:ln>
                <a:solidFill>
                  <a:prstClr val="black"/>
                </a:solidFill>
                <a:effectLst/>
                <a:uLnTx/>
                <a:uFillTx/>
                <a:latin typeface="RijksoverheidSansHeadingTT" panose="020B0503040202060203" pitchFamily="34" charset="0"/>
                <a:cs typeface="Helvetica"/>
                <a:sym typeface="Helvetica"/>
              </a:rPr>
              <a:t>knoopunten</a:t>
            </a:r>
            <a:endParaRPr kumimoji="0" lang="nl-NL" sz="1800" b="1" i="0" u="none" strike="noStrike" kern="1200" cap="none" spc="0" normalizeH="0" baseline="0" noProof="0" dirty="0">
              <a:ln>
                <a:noFill/>
              </a:ln>
              <a:solidFill>
                <a:prstClr val="black"/>
              </a:solidFill>
              <a:effectLst/>
              <a:uLnTx/>
              <a:uFillTx/>
              <a:latin typeface="RijksoverheidSansHeadingTT" panose="020B0503040202060203" pitchFamily="34" charset="0"/>
              <a:cs typeface="Calibri"/>
              <a:sym typeface="Helvetica"/>
            </a:endParaRPr>
          </a:p>
        </p:txBody>
      </p:sp>
    </p:spTree>
    <p:extLst>
      <p:ext uri="{BB962C8B-B14F-4D97-AF65-F5344CB8AC3E}">
        <p14:creationId xmlns:p14="http://schemas.microsoft.com/office/powerpoint/2010/main" val="348200712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031F476-31B6-B1F4-621F-4F7B18BD1506}"/>
              </a:ext>
            </a:extLst>
          </p:cNvPr>
          <p:cNvSpPr/>
          <p:nvPr/>
        </p:nvSpPr>
        <p:spPr>
          <a:xfrm>
            <a:off x="0" y="1328506"/>
            <a:ext cx="12192000" cy="4684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Helvetica"/>
              <a:cs typeface="Helvetica"/>
              <a:sym typeface="Helvetica"/>
            </a:endParaRPr>
          </a:p>
        </p:txBody>
      </p:sp>
      <p:sp>
        <p:nvSpPr>
          <p:cNvPr id="7" name="Titel 2">
            <a:extLst>
              <a:ext uri="{FF2B5EF4-FFF2-40B4-BE49-F238E27FC236}">
                <a16:creationId xmlns:a16="http://schemas.microsoft.com/office/drawing/2014/main" id="{F0627F65-9779-4296-2607-3833103D96E3}"/>
              </a:ext>
            </a:extLst>
          </p:cNvPr>
          <p:cNvSpPr txBox="1">
            <a:spLocks/>
          </p:cNvSpPr>
          <p:nvPr/>
        </p:nvSpPr>
        <p:spPr>
          <a:xfrm>
            <a:off x="1429657" y="314512"/>
            <a:ext cx="10923588" cy="137277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dirty="0">
                <a:ln>
                  <a:noFill/>
                </a:ln>
                <a:solidFill>
                  <a:srgbClr val="231F20"/>
                </a:solidFill>
                <a:effectLst/>
                <a:uLnTx/>
                <a:uFillTx/>
                <a:latin typeface="RijksoverheidSansHeadingTT" panose="020B0503040202060203" pitchFamily="34" charset="0"/>
                <a:cs typeface="Biome"/>
                <a:sym typeface="Helvetica"/>
              </a:rPr>
              <a:t>Groen en gezond leven in de stad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dirty="0">
                <a:ln>
                  <a:noFill/>
                </a:ln>
                <a:solidFill>
                  <a:srgbClr val="231F20"/>
                </a:solidFill>
                <a:effectLst/>
                <a:uLnTx/>
                <a:uFillTx/>
                <a:latin typeface="RijksoverheidSansHeadingTT" panose="020B0503040202060203" pitchFamily="34" charset="0"/>
                <a:cs typeface="Biome"/>
                <a:sym typeface="Helvetica"/>
              </a:rPr>
              <a:t>Bouwstenen</a:t>
            </a:r>
            <a:r>
              <a:rPr kumimoji="0" lang="nl-NL" sz="2400" b="0" i="0" u="none" strike="noStrike" kern="1200" cap="none" spc="0" normalizeH="0" baseline="0" noProof="0" dirty="0">
                <a:ln>
                  <a:noFill/>
                </a:ln>
                <a:solidFill>
                  <a:srgbClr val="231F20"/>
                </a:solidFill>
                <a:effectLst/>
                <a:uLnTx/>
                <a:uFillTx/>
                <a:latin typeface="Calibri"/>
                <a:cs typeface="Biome"/>
                <a:sym typeface="Helvetica"/>
              </a:rPr>
              <a:t> voor netwerkontwikkeling op drie schaalniveaus</a:t>
            </a:r>
          </a:p>
        </p:txBody>
      </p:sp>
      <p:grpSp>
        <p:nvGrpSpPr>
          <p:cNvPr id="3" name="Groep 2">
            <a:extLst>
              <a:ext uri="{FF2B5EF4-FFF2-40B4-BE49-F238E27FC236}">
                <a16:creationId xmlns:a16="http://schemas.microsoft.com/office/drawing/2014/main" id="{5E92707D-C428-6223-9065-A816A003348A}"/>
              </a:ext>
            </a:extLst>
          </p:cNvPr>
          <p:cNvGrpSpPr/>
          <p:nvPr/>
        </p:nvGrpSpPr>
        <p:grpSpPr>
          <a:xfrm>
            <a:off x="6915149" y="1443038"/>
            <a:ext cx="5276851" cy="5414248"/>
            <a:chOff x="760574" y="2663051"/>
            <a:chExt cx="3499987" cy="3254147"/>
          </a:xfrm>
        </p:grpSpPr>
        <p:pic>
          <p:nvPicPr>
            <p:cNvPr id="4" name="Afbeelding 3">
              <a:extLst>
                <a:ext uri="{FF2B5EF4-FFF2-40B4-BE49-F238E27FC236}">
                  <a16:creationId xmlns:a16="http://schemas.microsoft.com/office/drawing/2014/main" id="{E9F87BEA-4254-4818-F44D-6BFD78E81072}"/>
                </a:ext>
              </a:extLst>
            </p:cNvPr>
            <p:cNvPicPr>
              <a:picLocks noChangeAspect="1"/>
            </p:cNvPicPr>
            <p:nvPr/>
          </p:nvPicPr>
          <p:blipFill>
            <a:blip r:embed="rId3"/>
            <a:stretch>
              <a:fillRect/>
            </a:stretch>
          </p:blipFill>
          <p:spPr>
            <a:xfrm>
              <a:off x="789905" y="2663051"/>
              <a:ext cx="3470656" cy="1617506"/>
            </a:xfrm>
            <a:prstGeom prst="rect">
              <a:avLst/>
            </a:prstGeom>
          </p:spPr>
        </p:pic>
        <p:pic>
          <p:nvPicPr>
            <p:cNvPr id="2" name="Afbeelding 1">
              <a:extLst>
                <a:ext uri="{FF2B5EF4-FFF2-40B4-BE49-F238E27FC236}">
                  <a16:creationId xmlns:a16="http://schemas.microsoft.com/office/drawing/2014/main" id="{88C81259-D2C1-6467-78B8-D4567C5703ED}"/>
                </a:ext>
              </a:extLst>
            </p:cNvPr>
            <p:cNvPicPr>
              <a:picLocks noChangeAspect="1"/>
            </p:cNvPicPr>
            <p:nvPr/>
          </p:nvPicPr>
          <p:blipFill>
            <a:blip r:embed="rId4"/>
            <a:stretch>
              <a:fillRect/>
            </a:stretch>
          </p:blipFill>
          <p:spPr>
            <a:xfrm>
              <a:off x="760574" y="4259186"/>
              <a:ext cx="3499987" cy="1658012"/>
            </a:xfrm>
            <a:prstGeom prst="rect">
              <a:avLst/>
            </a:prstGeom>
          </p:spPr>
        </p:pic>
      </p:grpSp>
      <p:pic>
        <p:nvPicPr>
          <p:cNvPr id="6" name="Afbeelding 5" descr="Afbeelding met buitenshuis, hemel, boom, wolk&#10;&#10;Automatisch gegenereerde beschrijving">
            <a:extLst>
              <a:ext uri="{FF2B5EF4-FFF2-40B4-BE49-F238E27FC236}">
                <a16:creationId xmlns:a16="http://schemas.microsoft.com/office/drawing/2014/main" id="{BC7FACAE-EA79-0E77-9575-EA082B6604A1}"/>
              </a:ext>
            </a:extLst>
          </p:cNvPr>
          <p:cNvPicPr>
            <a:picLocks noChangeAspect="1"/>
          </p:cNvPicPr>
          <p:nvPr/>
        </p:nvPicPr>
        <p:blipFill rotWithShape="1">
          <a:blip r:embed="rId5">
            <a:extLst>
              <a:ext uri="{28A0092B-C50C-407E-A947-70E740481C1C}">
                <a14:useLocalDpi xmlns:a14="http://schemas.microsoft.com/office/drawing/2010/main" val="0"/>
              </a:ext>
            </a:extLst>
          </a:blip>
          <a:srcRect l="30606" t="16648" r="3968" b="24649"/>
          <a:stretch/>
        </p:blipFill>
        <p:spPr>
          <a:xfrm>
            <a:off x="-2252043" y="1487810"/>
            <a:ext cx="9143494" cy="5369476"/>
          </a:xfrm>
          <a:prstGeom prst="rect">
            <a:avLst/>
          </a:prstGeom>
        </p:spPr>
      </p:pic>
      <p:pic>
        <p:nvPicPr>
          <p:cNvPr id="8" name="Afbeelding 33">
            <a:extLst>
              <a:ext uri="{FF2B5EF4-FFF2-40B4-BE49-F238E27FC236}">
                <a16:creationId xmlns:a16="http://schemas.microsoft.com/office/drawing/2014/main" id="{9E131046-E4BD-D946-4958-113B29981755}"/>
              </a:ext>
            </a:extLst>
          </p:cNvPr>
          <p:cNvPicPr/>
          <p:nvPr/>
        </p:nvPicPr>
        <p:blipFill rotWithShape="1">
          <a:blip r:embed="rId6" cstate="print">
            <a:extLst>
              <a:ext uri="{28A0092B-C50C-407E-A947-70E740481C1C}">
                <a14:useLocalDpi xmlns:a14="http://schemas.microsoft.com/office/drawing/2010/main" val="0"/>
              </a:ext>
            </a:extLst>
          </a:blip>
          <a:srcRect l="33750" r="33750"/>
          <a:stretch/>
        </p:blipFill>
        <p:spPr>
          <a:xfrm>
            <a:off x="10762343" y="71089"/>
            <a:ext cx="1158387" cy="118586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Tree>
    <p:extLst>
      <p:ext uri="{BB962C8B-B14F-4D97-AF65-F5344CB8AC3E}">
        <p14:creationId xmlns:p14="http://schemas.microsoft.com/office/powerpoint/2010/main" val="116930031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446D9AA6-0CEB-8F4F-96CA-39D6FE308874}"/>
              </a:ext>
            </a:extLst>
          </p:cNvPr>
          <p:cNvSpPr>
            <a:spLocks noGrp="1"/>
          </p:cNvSpPr>
          <p:nvPr>
            <p:ph type="sldNum" sz="quarter" idx="10"/>
          </p:nvPr>
        </p:nvSpPr>
        <p:spPr>
          <a:xfrm>
            <a:off x="457684" y="6476999"/>
            <a:ext cx="218008" cy="138499"/>
          </a:xfrm>
          <a:prstGeom prst="rect">
            <a:avLst/>
          </a:prstGeom>
        </p:spPr>
        <p:txBody>
          <a:bodyPr vert="horz" wrap="none" lIns="0" tIns="0" rIns="0" bIns="0" rtlCol="0" anchor="ctr">
            <a:spAutoFit/>
          </a:bodyPr>
          <a:lstStyle>
            <a:defPPr>
              <a:defRPr lang="nl-NL"/>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srgbClr val="FFFFFF"/>
                </a:solidFill>
                <a:effectLst/>
                <a:uLnTx/>
                <a:uFillTx/>
                <a:latin typeface="Helvetica"/>
                <a:cs typeface="Helvetica"/>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nl-NL" sz="900" b="0" i="0" u="none" strike="noStrike" kern="1200" cap="none" spc="0" normalizeH="0" baseline="0" noProof="0">
              <a:ln>
                <a:noFill/>
              </a:ln>
              <a:solidFill>
                <a:srgbClr val="FFFFFF"/>
              </a:solidFill>
              <a:effectLst/>
              <a:uLnTx/>
              <a:uFillTx/>
              <a:latin typeface="Helvetica"/>
              <a:cs typeface="Helvetica"/>
              <a:sym typeface="Helvetica"/>
            </a:endParaRPr>
          </a:p>
        </p:txBody>
      </p:sp>
      <p:pic>
        <p:nvPicPr>
          <p:cNvPr id="5" name="Afbeelding 4">
            <a:extLst>
              <a:ext uri="{FF2B5EF4-FFF2-40B4-BE49-F238E27FC236}">
                <a16:creationId xmlns:a16="http://schemas.microsoft.com/office/drawing/2014/main" id="{9270A3DC-EEC4-2E12-BE41-CEA6C1D25778}"/>
              </a:ext>
            </a:extLst>
          </p:cNvPr>
          <p:cNvPicPr>
            <a:picLocks noChangeAspect="1"/>
          </p:cNvPicPr>
          <p:nvPr/>
        </p:nvPicPr>
        <p:blipFill rotWithShape="1">
          <a:blip r:embed="rId3"/>
          <a:srcRect l="45730" t="23771" r="10881" b="12423"/>
          <a:stretch/>
        </p:blipFill>
        <p:spPr>
          <a:xfrm>
            <a:off x="5598583" y="1259029"/>
            <a:ext cx="4552771" cy="3465757"/>
          </a:xfrm>
          <a:prstGeom prst="rect">
            <a:avLst/>
          </a:prstGeom>
        </p:spPr>
      </p:pic>
      <p:sp>
        <p:nvSpPr>
          <p:cNvPr id="6" name="Titel 2">
            <a:extLst>
              <a:ext uri="{FF2B5EF4-FFF2-40B4-BE49-F238E27FC236}">
                <a16:creationId xmlns:a16="http://schemas.microsoft.com/office/drawing/2014/main" id="{5DEBE11B-96B3-D163-F59A-5A165DEA2599}"/>
              </a:ext>
            </a:extLst>
          </p:cNvPr>
          <p:cNvSpPr txBox="1">
            <a:spLocks/>
          </p:cNvSpPr>
          <p:nvPr/>
        </p:nvSpPr>
        <p:spPr>
          <a:xfrm>
            <a:off x="1268411" y="143057"/>
            <a:ext cx="10923588" cy="137277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dirty="0">
                <a:ln>
                  <a:noFill/>
                </a:ln>
                <a:solidFill>
                  <a:srgbClr val="231F20"/>
                </a:solidFill>
                <a:effectLst/>
                <a:uLnTx/>
                <a:uFillTx/>
                <a:latin typeface="RijksoverheidSansHeadingTT" panose="020B0503040202060203" pitchFamily="34" charset="0"/>
                <a:cs typeface="Biome"/>
                <a:sym typeface="Helvetica"/>
              </a:rPr>
              <a:t>Naoorlogse Wijken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dirty="0" err="1">
                <a:ln>
                  <a:noFill/>
                </a:ln>
                <a:solidFill>
                  <a:srgbClr val="231F20"/>
                </a:solidFill>
                <a:effectLst/>
                <a:uLnTx/>
                <a:uFillTx/>
                <a:latin typeface="RijksoverheidSansHeadingTT" panose="020B0503040202060203" pitchFamily="34" charset="0"/>
                <a:cs typeface="Biome"/>
                <a:sym typeface="Helvetica"/>
              </a:rPr>
              <a:t>heR</a:t>
            </a:r>
            <a:r>
              <a:rPr kumimoji="0" lang="nl-NL" sz="2400" b="0" i="0" u="none" strike="noStrike" kern="1200" cap="none" spc="0" normalizeH="0" baseline="0" noProof="0" dirty="0">
                <a:ln>
                  <a:noFill/>
                </a:ln>
                <a:solidFill>
                  <a:srgbClr val="231F20"/>
                </a:solidFill>
                <a:effectLst/>
                <a:uLnTx/>
                <a:uFillTx/>
                <a:latin typeface="RijksoverheidSansHeadingTT" panose="020B0503040202060203" pitchFamily="34" charset="0"/>
                <a:cs typeface="Biome"/>
                <a:sym typeface="Helvetica"/>
              </a:rPr>
              <a:t>-cyclus van duurzame transitie als aanpak</a:t>
            </a:r>
          </a:p>
        </p:txBody>
      </p:sp>
      <p:pic>
        <p:nvPicPr>
          <p:cNvPr id="2" name="Afbeelding 1">
            <a:extLst>
              <a:ext uri="{FF2B5EF4-FFF2-40B4-BE49-F238E27FC236}">
                <a16:creationId xmlns:a16="http://schemas.microsoft.com/office/drawing/2014/main" id="{CAB3EE7B-9721-8AE9-BE5D-E653C26F12C9}"/>
              </a:ext>
            </a:extLst>
          </p:cNvPr>
          <p:cNvPicPr>
            <a:picLocks noChangeAspect="1"/>
          </p:cNvPicPr>
          <p:nvPr/>
        </p:nvPicPr>
        <p:blipFill rotWithShape="1">
          <a:blip r:embed="rId4"/>
          <a:srcRect l="11726" t="22418" r="50000" b="20147"/>
          <a:stretch/>
        </p:blipFill>
        <p:spPr>
          <a:xfrm>
            <a:off x="-203281" y="1259029"/>
            <a:ext cx="6632909" cy="5598971"/>
          </a:xfrm>
          <a:prstGeom prst="rect">
            <a:avLst/>
          </a:prstGeom>
        </p:spPr>
      </p:pic>
      <p:grpSp>
        <p:nvGrpSpPr>
          <p:cNvPr id="4" name="Groep 3">
            <a:extLst>
              <a:ext uri="{FF2B5EF4-FFF2-40B4-BE49-F238E27FC236}">
                <a16:creationId xmlns:a16="http://schemas.microsoft.com/office/drawing/2014/main" id="{E709A993-3891-0B7B-7ADA-CFBC87DB73AC}"/>
              </a:ext>
            </a:extLst>
          </p:cNvPr>
          <p:cNvGrpSpPr/>
          <p:nvPr/>
        </p:nvGrpSpPr>
        <p:grpSpPr>
          <a:xfrm>
            <a:off x="5955589" y="1259031"/>
            <a:ext cx="7504822" cy="5737468"/>
            <a:chOff x="556269" y="-2240839"/>
            <a:chExt cx="13824740" cy="8829997"/>
          </a:xfrm>
        </p:grpSpPr>
        <p:pic>
          <p:nvPicPr>
            <p:cNvPr id="7" name="Afbeelding 6">
              <a:extLst>
                <a:ext uri="{FF2B5EF4-FFF2-40B4-BE49-F238E27FC236}">
                  <a16:creationId xmlns:a16="http://schemas.microsoft.com/office/drawing/2014/main" id="{19D5B7E8-08FE-E29D-3B4B-408FB5407C50}"/>
                </a:ext>
              </a:extLst>
            </p:cNvPr>
            <p:cNvPicPr>
              <a:picLocks noChangeAspect="1"/>
            </p:cNvPicPr>
            <p:nvPr/>
          </p:nvPicPr>
          <p:blipFill>
            <a:blip r:embed="rId5"/>
            <a:stretch>
              <a:fillRect/>
            </a:stretch>
          </p:blipFill>
          <p:spPr>
            <a:xfrm>
              <a:off x="556269" y="2281156"/>
              <a:ext cx="3578694" cy="4094851"/>
            </a:xfrm>
            <a:prstGeom prst="rect">
              <a:avLst/>
            </a:prstGeom>
          </p:spPr>
        </p:pic>
        <p:pic>
          <p:nvPicPr>
            <p:cNvPr id="9" name="Afbeelding 8">
              <a:extLst>
                <a:ext uri="{FF2B5EF4-FFF2-40B4-BE49-F238E27FC236}">
                  <a16:creationId xmlns:a16="http://schemas.microsoft.com/office/drawing/2014/main" id="{DDF6D124-0106-05C2-C2C0-8A46CD89D31B}"/>
                </a:ext>
              </a:extLst>
            </p:cNvPr>
            <p:cNvPicPr>
              <a:picLocks noChangeAspect="1"/>
            </p:cNvPicPr>
            <p:nvPr/>
          </p:nvPicPr>
          <p:blipFill rotWithShape="1">
            <a:blip r:embed="rId6"/>
            <a:srcRect l="5791" r="12754"/>
            <a:stretch/>
          </p:blipFill>
          <p:spPr>
            <a:xfrm>
              <a:off x="4131424" y="2281156"/>
              <a:ext cx="4998675" cy="4094854"/>
            </a:xfrm>
            <a:prstGeom prst="rect">
              <a:avLst/>
            </a:prstGeom>
          </p:spPr>
        </p:pic>
        <p:pic>
          <p:nvPicPr>
            <p:cNvPr id="8" name="Afbeelding 7">
              <a:extLst>
                <a:ext uri="{FF2B5EF4-FFF2-40B4-BE49-F238E27FC236}">
                  <a16:creationId xmlns:a16="http://schemas.microsoft.com/office/drawing/2014/main" id="{EF5FA84E-3A6D-BCD2-28AB-3A10BF172783}"/>
                </a:ext>
              </a:extLst>
            </p:cNvPr>
            <p:cNvPicPr>
              <a:picLocks noChangeAspect="1"/>
            </p:cNvPicPr>
            <p:nvPr/>
          </p:nvPicPr>
          <p:blipFill>
            <a:blip r:embed="rId7"/>
            <a:stretch>
              <a:fillRect/>
            </a:stretch>
          </p:blipFill>
          <p:spPr>
            <a:xfrm>
              <a:off x="7959058" y="-2240839"/>
              <a:ext cx="6421951" cy="8829997"/>
            </a:xfrm>
            <a:prstGeom prst="rect">
              <a:avLst/>
            </a:prstGeom>
          </p:spPr>
        </p:pic>
      </p:grpSp>
      <p:pic>
        <p:nvPicPr>
          <p:cNvPr id="10" name="Afbeelding 35">
            <a:extLst>
              <a:ext uri="{FF2B5EF4-FFF2-40B4-BE49-F238E27FC236}">
                <a16:creationId xmlns:a16="http://schemas.microsoft.com/office/drawing/2014/main" id="{B3E4F22F-1617-6677-D6CE-C346EC62AF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208" r="21208"/>
          <a:stretch/>
        </p:blipFill>
        <p:spPr>
          <a:xfrm>
            <a:off x="10611411" y="38482"/>
            <a:ext cx="1120531" cy="112053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Tree>
    <p:extLst>
      <p:ext uri="{BB962C8B-B14F-4D97-AF65-F5344CB8AC3E}">
        <p14:creationId xmlns:p14="http://schemas.microsoft.com/office/powerpoint/2010/main" val="30573253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01E1196-0406-62D3-DDCC-0481A8688037}"/>
              </a:ext>
            </a:extLst>
          </p:cNvPr>
          <p:cNvSpPr/>
          <p:nvPr/>
        </p:nvSpPr>
        <p:spPr>
          <a:xfrm>
            <a:off x="0" y="1367039"/>
            <a:ext cx="12192000" cy="5570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Helvetica"/>
              <a:cs typeface="Helvetica"/>
              <a:sym typeface="Helvetica"/>
            </a:endParaRPr>
          </a:p>
        </p:txBody>
      </p:sp>
      <p:sp>
        <p:nvSpPr>
          <p:cNvPr id="3" name="Titel 2">
            <a:extLst>
              <a:ext uri="{FF2B5EF4-FFF2-40B4-BE49-F238E27FC236}">
                <a16:creationId xmlns:a16="http://schemas.microsoft.com/office/drawing/2014/main" id="{3A4BD4FE-3AD7-93E5-208C-31B2C6B61DAD}"/>
              </a:ext>
            </a:extLst>
          </p:cNvPr>
          <p:cNvSpPr txBox="1">
            <a:spLocks/>
          </p:cNvSpPr>
          <p:nvPr/>
        </p:nvSpPr>
        <p:spPr>
          <a:xfrm>
            <a:off x="1429657" y="314512"/>
            <a:ext cx="10923588" cy="137277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dirty="0">
                <a:ln>
                  <a:noFill/>
                </a:ln>
                <a:solidFill>
                  <a:srgbClr val="231F20"/>
                </a:solidFill>
                <a:effectLst/>
                <a:uLnTx/>
                <a:uFillTx/>
                <a:latin typeface="RijksoverheidSansHeadingTT" panose="020B0503040202060203" pitchFamily="34" charset="0"/>
                <a:cs typeface="Biome"/>
                <a:sym typeface="Helvetica"/>
              </a:rPr>
              <a:t>Stedelijke Knooppunten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dirty="0">
                <a:ln>
                  <a:noFill/>
                </a:ln>
                <a:solidFill>
                  <a:srgbClr val="231F20"/>
                </a:solidFill>
                <a:effectLst/>
                <a:uLnTx/>
                <a:uFillTx/>
                <a:latin typeface="RijksoverheidSansHeadingTT" panose="020B0503040202060203" pitchFamily="34" charset="0"/>
                <a:cs typeface="Biome"/>
                <a:sym typeface="Helvetica"/>
              </a:rPr>
              <a:t>Inrichtingsconcepten natuur-, bodem-, en watersystemen</a:t>
            </a:r>
          </a:p>
        </p:txBody>
      </p:sp>
      <p:pic>
        <p:nvPicPr>
          <p:cNvPr id="9" name="Afbeelding 8">
            <a:extLst>
              <a:ext uri="{FF2B5EF4-FFF2-40B4-BE49-F238E27FC236}">
                <a16:creationId xmlns:a16="http://schemas.microsoft.com/office/drawing/2014/main" id="{097E7BB6-1230-FFD7-C0C8-D3B7D0B6B62F}"/>
              </a:ext>
            </a:extLst>
          </p:cNvPr>
          <p:cNvPicPr>
            <a:picLocks noChangeAspect="1"/>
          </p:cNvPicPr>
          <p:nvPr/>
        </p:nvPicPr>
        <p:blipFill rotWithShape="1">
          <a:blip r:embed="rId3"/>
          <a:srcRect l="9140" t="17885" r="31406" b="7184"/>
          <a:stretch/>
        </p:blipFill>
        <p:spPr>
          <a:xfrm>
            <a:off x="117185" y="1367039"/>
            <a:ext cx="5845768" cy="3952416"/>
          </a:xfrm>
          <a:prstGeom prst="rect">
            <a:avLst/>
          </a:prstGeom>
        </p:spPr>
      </p:pic>
      <p:pic>
        <p:nvPicPr>
          <p:cNvPr id="6" name="Afbeelding 5">
            <a:extLst>
              <a:ext uri="{FF2B5EF4-FFF2-40B4-BE49-F238E27FC236}">
                <a16:creationId xmlns:a16="http://schemas.microsoft.com/office/drawing/2014/main" id="{3E655EEE-FF48-A9F8-99E8-431700AA01F0}"/>
              </a:ext>
            </a:extLst>
          </p:cNvPr>
          <p:cNvPicPr>
            <a:picLocks noChangeAspect="1"/>
          </p:cNvPicPr>
          <p:nvPr/>
        </p:nvPicPr>
        <p:blipFill rotWithShape="1">
          <a:blip r:embed="rId4"/>
          <a:srcRect l="52533" t="21203" r="12895" b="58192"/>
          <a:stretch/>
        </p:blipFill>
        <p:spPr>
          <a:xfrm>
            <a:off x="6495396" y="3477528"/>
            <a:ext cx="5674015" cy="1902186"/>
          </a:xfrm>
          <a:prstGeom prst="rect">
            <a:avLst/>
          </a:prstGeom>
        </p:spPr>
      </p:pic>
      <p:pic>
        <p:nvPicPr>
          <p:cNvPr id="7" name="Afbeelding 6">
            <a:extLst>
              <a:ext uri="{FF2B5EF4-FFF2-40B4-BE49-F238E27FC236}">
                <a16:creationId xmlns:a16="http://schemas.microsoft.com/office/drawing/2014/main" id="{595A63F2-CEB0-119A-AC54-81BE780E97A0}"/>
              </a:ext>
            </a:extLst>
          </p:cNvPr>
          <p:cNvPicPr>
            <a:picLocks noChangeAspect="1"/>
          </p:cNvPicPr>
          <p:nvPr/>
        </p:nvPicPr>
        <p:blipFill rotWithShape="1">
          <a:blip r:embed="rId5"/>
          <a:srcRect l="1208" r="54181"/>
          <a:stretch/>
        </p:blipFill>
        <p:spPr>
          <a:xfrm>
            <a:off x="6609386" y="1513702"/>
            <a:ext cx="5560025" cy="1733847"/>
          </a:xfrm>
          <a:prstGeom prst="rect">
            <a:avLst/>
          </a:prstGeom>
        </p:spPr>
      </p:pic>
      <p:pic>
        <p:nvPicPr>
          <p:cNvPr id="4" name="Picture 6" descr="A group of people walking under a bridge&#10;&#10;Description automatically generated">
            <a:extLst>
              <a:ext uri="{FF2B5EF4-FFF2-40B4-BE49-F238E27FC236}">
                <a16:creationId xmlns:a16="http://schemas.microsoft.com/office/drawing/2014/main" id="{F4E9F3F0-E199-1F6E-BCC4-852E3E0B76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189" b="13013"/>
          <a:stretch/>
        </p:blipFill>
        <p:spPr>
          <a:xfrm>
            <a:off x="6415220" y="1367039"/>
            <a:ext cx="5722659" cy="2155248"/>
          </a:xfrm>
          <a:prstGeom prst="rect">
            <a:avLst/>
          </a:prstGeom>
        </p:spPr>
      </p:pic>
      <p:pic>
        <p:nvPicPr>
          <p:cNvPr id="2" name="Afbeelding 1">
            <a:extLst>
              <a:ext uri="{FF2B5EF4-FFF2-40B4-BE49-F238E27FC236}">
                <a16:creationId xmlns:a16="http://schemas.microsoft.com/office/drawing/2014/main" id="{6B62719F-8027-F9D8-9ACA-DCD45D5B06A0}"/>
              </a:ext>
            </a:extLst>
          </p:cNvPr>
          <p:cNvPicPr>
            <a:picLocks noChangeAspect="1"/>
          </p:cNvPicPr>
          <p:nvPr/>
        </p:nvPicPr>
        <p:blipFill rotWithShape="1">
          <a:blip r:embed="rId4"/>
          <a:srcRect l="5028" t="53678" r="11726" b="25718"/>
          <a:stretch/>
        </p:blipFill>
        <p:spPr>
          <a:xfrm>
            <a:off x="-27653" y="5219105"/>
            <a:ext cx="12165532" cy="1693802"/>
          </a:xfrm>
          <a:prstGeom prst="rect">
            <a:avLst/>
          </a:prstGeom>
        </p:spPr>
      </p:pic>
      <p:pic>
        <p:nvPicPr>
          <p:cNvPr id="8" name="Afbeelding 34">
            <a:extLst>
              <a:ext uri="{FF2B5EF4-FFF2-40B4-BE49-F238E27FC236}">
                <a16:creationId xmlns:a16="http://schemas.microsoft.com/office/drawing/2014/main" id="{A6E9E60F-AD83-CFD0-57D2-5E8BFFECFA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771" r="24771"/>
          <a:stretch/>
        </p:blipFill>
        <p:spPr>
          <a:xfrm>
            <a:off x="10429879" y="84163"/>
            <a:ext cx="1214437" cy="121443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rgbClr val="5A8361"/>
            </a:solidFill>
          </a:ln>
        </p:spPr>
      </p:pic>
    </p:spTree>
    <p:extLst>
      <p:ext uri="{BB962C8B-B14F-4D97-AF65-F5344CB8AC3E}">
        <p14:creationId xmlns:p14="http://schemas.microsoft.com/office/powerpoint/2010/main" val="134327007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C1F91412-07D6-9A87-57F5-03B69453EA0C}"/>
              </a:ext>
            </a:extLst>
          </p:cNvPr>
          <p:cNvSpPr txBox="1">
            <a:spLocks/>
          </p:cNvSpPr>
          <p:nvPr/>
        </p:nvSpPr>
        <p:spPr>
          <a:xfrm>
            <a:off x="1429657" y="314512"/>
            <a:ext cx="10923588" cy="1372774"/>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l"/>
            <a:r>
              <a:rPr lang="nl-NL" sz="3200" dirty="0">
                <a:solidFill>
                  <a:schemeClr val="accent2">
                    <a:lumMod val="40000"/>
                    <a:lumOff val="60000"/>
                  </a:schemeClr>
                </a:solidFill>
                <a:latin typeface="RijksoverheidSansHeadingTT" panose="020B0503040202060203" pitchFamily="34" charset="0"/>
                <a:cs typeface="Biome"/>
              </a:rPr>
              <a:t>Hoe verder?</a:t>
            </a:r>
          </a:p>
        </p:txBody>
      </p:sp>
      <p:sp>
        <p:nvSpPr>
          <p:cNvPr id="16" name="Tekstvak 15">
            <a:extLst>
              <a:ext uri="{FF2B5EF4-FFF2-40B4-BE49-F238E27FC236}">
                <a16:creationId xmlns:a16="http://schemas.microsoft.com/office/drawing/2014/main" id="{5FD1E644-7538-95FA-17B6-709D11E3AA6F}"/>
              </a:ext>
            </a:extLst>
          </p:cNvPr>
          <p:cNvSpPr txBox="1"/>
          <p:nvPr/>
        </p:nvSpPr>
        <p:spPr>
          <a:xfrm>
            <a:off x="234639" y="3623351"/>
            <a:ext cx="6574577" cy="2308324"/>
          </a:xfrm>
          <a:prstGeom prst="rect">
            <a:avLst/>
          </a:prstGeom>
          <a:noFill/>
        </p:spPr>
        <p:txBody>
          <a:bodyPr wrap="square">
            <a:spAutoFit/>
          </a:bodyPr>
          <a:lstStyle/>
          <a:p>
            <a:pPr marL="285750" indent="-285750">
              <a:buFont typeface="Arial" panose="020B0604020202020204" pitchFamily="34" charset="0"/>
              <a:buChar char="•"/>
            </a:pPr>
            <a:r>
              <a:rPr lang="nl-NL" sz="2400" dirty="0">
                <a:solidFill>
                  <a:schemeClr val="accent2">
                    <a:lumMod val="40000"/>
                    <a:lumOff val="60000"/>
                  </a:schemeClr>
                </a:solidFill>
                <a:latin typeface="RijksoverheidSansHeadingTT" panose="020B0503040202060203" pitchFamily="34" charset="0"/>
              </a:rPr>
              <a:t>Bekend maken bij doelgroepen</a:t>
            </a:r>
          </a:p>
          <a:p>
            <a:pPr marL="285750" indent="-285750">
              <a:buFont typeface="Arial" panose="020B0604020202020204" pitchFamily="34" charset="0"/>
              <a:buChar char="•"/>
            </a:pPr>
            <a:r>
              <a:rPr lang="nl-NL" sz="2400" dirty="0">
                <a:solidFill>
                  <a:schemeClr val="accent2">
                    <a:lumMod val="40000"/>
                    <a:lumOff val="60000"/>
                  </a:schemeClr>
                </a:solidFill>
                <a:latin typeface="RijksoverheidSansHeadingTT" panose="020B0503040202060203" pitchFamily="34" charset="0"/>
              </a:rPr>
              <a:t>Verbinden met nationale programma’s</a:t>
            </a:r>
          </a:p>
          <a:p>
            <a:pPr marL="285750" indent="-285750">
              <a:buFont typeface="Arial" panose="020B0604020202020204" pitchFamily="34" charset="0"/>
              <a:buChar char="•"/>
            </a:pPr>
            <a:r>
              <a:rPr lang="nl-NL" sz="2400" dirty="0">
                <a:solidFill>
                  <a:schemeClr val="accent2">
                    <a:lumMod val="40000"/>
                    <a:lumOff val="60000"/>
                  </a:schemeClr>
                </a:solidFill>
                <a:latin typeface="RijksoverheidSansHeadingTT" panose="020B0503040202060203" pitchFamily="34" charset="0"/>
              </a:rPr>
              <a:t>Toepassen in gebieden: start Werkplaatsen </a:t>
            </a:r>
          </a:p>
          <a:p>
            <a:pPr marL="285750" indent="-285750">
              <a:buFont typeface="Arial" panose="020B0604020202020204" pitchFamily="34" charset="0"/>
              <a:buChar char="•"/>
            </a:pPr>
            <a:r>
              <a:rPr lang="nl-NL" sz="2400" dirty="0">
                <a:solidFill>
                  <a:schemeClr val="accent2">
                    <a:lumMod val="40000"/>
                    <a:lumOff val="60000"/>
                  </a:schemeClr>
                </a:solidFill>
                <a:latin typeface="RijksoverheidSansHeadingTT" panose="020B0503040202060203" pitchFamily="34" charset="0"/>
              </a:rPr>
              <a:t>Inzichten inbrengen in ontwerp Nota Ruimte</a:t>
            </a:r>
          </a:p>
          <a:p>
            <a:pPr marL="285750" indent="-285750" algn="l">
              <a:buFont typeface="Arial" panose="020B0604020202020204" pitchFamily="34" charset="0"/>
              <a:buChar char="•"/>
            </a:pPr>
            <a:r>
              <a:rPr lang="nl-NL" sz="2400" dirty="0">
                <a:solidFill>
                  <a:schemeClr val="accent2">
                    <a:lumMod val="40000"/>
                    <a:lumOff val="60000"/>
                  </a:schemeClr>
                </a:solidFill>
                <a:latin typeface="RijksoverheidSansHeadingTT" panose="020B0503040202060203" pitchFamily="34" charset="0"/>
              </a:rPr>
              <a:t>Vervolgonderzoek </a:t>
            </a:r>
            <a:r>
              <a:rPr lang="nl-NL" sz="2400" dirty="0" err="1">
                <a:solidFill>
                  <a:schemeClr val="accent2">
                    <a:lumMod val="40000"/>
                    <a:lumOff val="60000"/>
                  </a:schemeClr>
                </a:solidFill>
                <a:latin typeface="RijksoverheidSansHeadingTT" panose="020B0503040202060203" pitchFamily="34" charset="0"/>
              </a:rPr>
              <a:t>tbv</a:t>
            </a:r>
            <a:r>
              <a:rPr lang="nl-NL" sz="2400" dirty="0">
                <a:solidFill>
                  <a:schemeClr val="accent2">
                    <a:lumMod val="40000"/>
                    <a:lumOff val="60000"/>
                  </a:schemeClr>
                </a:solidFill>
                <a:latin typeface="RijksoverheidSansHeadingTT" panose="020B0503040202060203" pitchFamily="34" charset="0"/>
              </a:rPr>
              <a:t> doorontwikkeling</a:t>
            </a:r>
          </a:p>
          <a:p>
            <a:pPr marL="285750" indent="-285750" algn="l">
              <a:buFont typeface="Arial" panose="020B0604020202020204" pitchFamily="34" charset="0"/>
              <a:buChar char="•"/>
            </a:pPr>
            <a:r>
              <a:rPr lang="nl-NL" sz="2400" dirty="0">
                <a:solidFill>
                  <a:schemeClr val="accent2">
                    <a:lumMod val="40000"/>
                    <a:lumOff val="60000"/>
                  </a:schemeClr>
                </a:solidFill>
                <a:latin typeface="RijksoverheidSansHeadingTT" panose="020B0503040202060203" pitchFamily="34" charset="0"/>
              </a:rPr>
              <a:t>Aanbevelingen oppakken</a:t>
            </a:r>
          </a:p>
        </p:txBody>
      </p:sp>
      <p:pic>
        <p:nvPicPr>
          <p:cNvPr id="2" name="Afbeelding 1">
            <a:extLst>
              <a:ext uri="{FF2B5EF4-FFF2-40B4-BE49-F238E27FC236}">
                <a16:creationId xmlns:a16="http://schemas.microsoft.com/office/drawing/2014/main" id="{33924C25-CCA7-4827-501B-ADA8327D4232}"/>
              </a:ext>
            </a:extLst>
          </p:cNvPr>
          <p:cNvPicPr>
            <a:picLocks noChangeAspect="1"/>
          </p:cNvPicPr>
          <p:nvPr/>
        </p:nvPicPr>
        <p:blipFill>
          <a:blip r:embed="rId2"/>
          <a:stretch>
            <a:fillRect/>
          </a:stretch>
        </p:blipFill>
        <p:spPr>
          <a:xfrm>
            <a:off x="6312587" y="-40517"/>
            <a:ext cx="2595241" cy="3663868"/>
          </a:xfrm>
          <a:prstGeom prst="rect">
            <a:avLst/>
          </a:prstGeom>
        </p:spPr>
      </p:pic>
      <p:pic>
        <p:nvPicPr>
          <p:cNvPr id="3" name="Afbeelding 2">
            <a:extLst>
              <a:ext uri="{FF2B5EF4-FFF2-40B4-BE49-F238E27FC236}">
                <a16:creationId xmlns:a16="http://schemas.microsoft.com/office/drawing/2014/main" id="{5B78BC56-3C40-B859-4D36-17DBFAC0BA6B}"/>
              </a:ext>
            </a:extLst>
          </p:cNvPr>
          <p:cNvPicPr>
            <a:picLocks noChangeAspect="1"/>
          </p:cNvPicPr>
          <p:nvPr/>
        </p:nvPicPr>
        <p:blipFill>
          <a:blip r:embed="rId3"/>
          <a:stretch>
            <a:fillRect/>
          </a:stretch>
        </p:blipFill>
        <p:spPr>
          <a:xfrm>
            <a:off x="6785743" y="380451"/>
            <a:ext cx="2588685" cy="3678389"/>
          </a:xfrm>
          <a:prstGeom prst="rect">
            <a:avLst/>
          </a:prstGeom>
        </p:spPr>
      </p:pic>
      <p:pic>
        <p:nvPicPr>
          <p:cNvPr id="4" name="Afbeelding 3">
            <a:extLst>
              <a:ext uri="{FF2B5EF4-FFF2-40B4-BE49-F238E27FC236}">
                <a16:creationId xmlns:a16="http://schemas.microsoft.com/office/drawing/2014/main" id="{CFF03BC6-1097-25E7-160C-855D435758C0}"/>
              </a:ext>
            </a:extLst>
          </p:cNvPr>
          <p:cNvPicPr>
            <a:picLocks noChangeAspect="1"/>
          </p:cNvPicPr>
          <p:nvPr/>
        </p:nvPicPr>
        <p:blipFill>
          <a:blip r:embed="rId4"/>
          <a:stretch>
            <a:fillRect/>
          </a:stretch>
        </p:blipFill>
        <p:spPr>
          <a:xfrm>
            <a:off x="7071174" y="656955"/>
            <a:ext cx="3110515" cy="4174639"/>
          </a:xfrm>
          <a:prstGeom prst="rect">
            <a:avLst/>
          </a:prstGeom>
        </p:spPr>
      </p:pic>
      <p:pic>
        <p:nvPicPr>
          <p:cNvPr id="5" name="Afbeelding 4">
            <a:extLst>
              <a:ext uri="{FF2B5EF4-FFF2-40B4-BE49-F238E27FC236}">
                <a16:creationId xmlns:a16="http://schemas.microsoft.com/office/drawing/2014/main" id="{E5D31628-468B-EA7E-1AA1-179A2BC2A4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66775" y="1250183"/>
            <a:ext cx="2568070" cy="3632570"/>
          </a:xfrm>
          <a:prstGeom prst="rect">
            <a:avLst/>
          </a:prstGeom>
          <a:effectLst>
            <a:outerShdw blurRad="50800" dist="50800" dir="5400000" algn="ctr" rotWithShape="0">
              <a:schemeClr val="tx2"/>
            </a:outerShdw>
          </a:effectLst>
        </p:spPr>
      </p:pic>
      <p:pic>
        <p:nvPicPr>
          <p:cNvPr id="6" name="Afbeelding 5">
            <a:extLst>
              <a:ext uri="{FF2B5EF4-FFF2-40B4-BE49-F238E27FC236}">
                <a16:creationId xmlns:a16="http://schemas.microsoft.com/office/drawing/2014/main" id="{D5FB9EEA-7D4B-B8C3-3833-53DB8E25965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290691" y="1703805"/>
            <a:ext cx="2568734" cy="3632570"/>
          </a:xfrm>
          <a:prstGeom prst="rect">
            <a:avLst/>
          </a:prstGeom>
          <a:effectLst>
            <a:outerShdw blurRad="50800" dist="50800" dir="5400000" algn="ctr" rotWithShape="0">
              <a:schemeClr val="tx2"/>
            </a:outerShdw>
          </a:effectLst>
        </p:spPr>
      </p:pic>
      <p:pic>
        <p:nvPicPr>
          <p:cNvPr id="10" name="Afbeelding 9">
            <a:extLst>
              <a:ext uri="{FF2B5EF4-FFF2-40B4-BE49-F238E27FC236}">
                <a16:creationId xmlns:a16="http://schemas.microsoft.com/office/drawing/2014/main" id="{26AFB68F-FD77-4772-8D6E-13E03DBDC640}"/>
              </a:ext>
            </a:extLst>
          </p:cNvPr>
          <p:cNvPicPr>
            <a:picLocks noChangeAspect="1"/>
          </p:cNvPicPr>
          <p:nvPr/>
        </p:nvPicPr>
        <p:blipFill>
          <a:blip r:embed="rId7"/>
          <a:stretch>
            <a:fillRect/>
          </a:stretch>
        </p:blipFill>
        <p:spPr>
          <a:xfrm>
            <a:off x="8754780" y="2219645"/>
            <a:ext cx="2628561" cy="3717710"/>
          </a:xfrm>
          <a:prstGeom prst="rect">
            <a:avLst/>
          </a:prstGeom>
        </p:spPr>
      </p:pic>
      <p:pic>
        <p:nvPicPr>
          <p:cNvPr id="9" name="Afbeelding 8">
            <a:extLst>
              <a:ext uri="{FF2B5EF4-FFF2-40B4-BE49-F238E27FC236}">
                <a16:creationId xmlns:a16="http://schemas.microsoft.com/office/drawing/2014/main" id="{4692667B-30FD-F2EE-9E52-44ABDD43088B}"/>
              </a:ext>
            </a:extLst>
          </p:cNvPr>
          <p:cNvPicPr>
            <a:picLocks noChangeAspect="1"/>
          </p:cNvPicPr>
          <p:nvPr/>
        </p:nvPicPr>
        <p:blipFill>
          <a:blip r:embed="rId8"/>
          <a:stretch>
            <a:fillRect/>
          </a:stretch>
        </p:blipFill>
        <p:spPr>
          <a:xfrm>
            <a:off x="9311321" y="2653607"/>
            <a:ext cx="2662168" cy="3717710"/>
          </a:xfrm>
          <a:prstGeom prst="rect">
            <a:avLst/>
          </a:prstGeom>
        </p:spPr>
      </p:pic>
      <p:pic>
        <p:nvPicPr>
          <p:cNvPr id="7" name="Afbeelding 6">
            <a:extLst>
              <a:ext uri="{FF2B5EF4-FFF2-40B4-BE49-F238E27FC236}">
                <a16:creationId xmlns:a16="http://schemas.microsoft.com/office/drawing/2014/main" id="{18C4B1CD-D481-35F6-4480-6089A976286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857955" y="3172709"/>
            <a:ext cx="2568302" cy="3632570"/>
          </a:xfrm>
          <a:prstGeom prst="rect">
            <a:avLst/>
          </a:prstGeom>
          <a:effectLst>
            <a:outerShdw blurRad="50800" dist="50800" dir="5400000" algn="ctr" rotWithShape="0">
              <a:schemeClr val="tx2"/>
            </a:outerShdw>
          </a:effectLst>
        </p:spPr>
      </p:pic>
    </p:spTree>
    <p:extLst>
      <p:ext uri="{BB962C8B-B14F-4D97-AF65-F5344CB8AC3E}">
        <p14:creationId xmlns:p14="http://schemas.microsoft.com/office/powerpoint/2010/main" val="3825760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6B4AA55-A4EC-36C2-85F8-79C2F28D2C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6" name="Titel 1">
            <a:extLst>
              <a:ext uri="{FF2B5EF4-FFF2-40B4-BE49-F238E27FC236}">
                <a16:creationId xmlns:a16="http://schemas.microsoft.com/office/drawing/2014/main" id="{46178451-72B4-D3F7-5262-7C8EC40A6680}"/>
              </a:ext>
            </a:extLst>
          </p:cNvPr>
          <p:cNvSpPr txBox="1">
            <a:spLocks/>
          </p:cNvSpPr>
          <p:nvPr/>
        </p:nvSpPr>
        <p:spPr>
          <a:xfrm>
            <a:off x="1257784" y="385729"/>
            <a:ext cx="7200000"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err="1">
                <a:ln>
                  <a:noFill/>
                </a:ln>
                <a:solidFill>
                  <a:prstClr val="black"/>
                </a:solidFill>
                <a:effectLst/>
                <a:uLnTx/>
                <a:uFillTx/>
                <a:latin typeface="RijksoverheidSansWebText"/>
                <a:ea typeface="+mj-ea"/>
                <a:cs typeface="+mj-cs"/>
                <a:sym typeface="Helvetica"/>
              </a:rPr>
              <a:t>Kwaliteits</a:t>
            </a:r>
            <a:r>
              <a:rPr kumimoji="0" lang="nl-NL" sz="3600" b="0" i="0" u="none" strike="noStrike" kern="1200" cap="none" spc="0" normalizeH="0" baseline="0" noProof="0" dirty="0" err="1">
                <a:ln>
                  <a:noFill/>
                </a:ln>
                <a:solidFill>
                  <a:srgbClr val="EBB800"/>
                </a:solidFill>
                <a:effectLst/>
                <a:uLnTx/>
                <a:uFillTx/>
                <a:latin typeface="RijksoverheidSansWebText"/>
                <a:ea typeface="+mj-ea"/>
                <a:cs typeface="+mj-cs"/>
                <a:sym typeface="Helvetica"/>
              </a:rPr>
              <a:t>Agenda</a:t>
            </a:r>
            <a:endPar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endParaRPr>
          </a:p>
        </p:txBody>
      </p:sp>
      <p:sp>
        <p:nvSpPr>
          <p:cNvPr id="7" name="Titel 1">
            <a:extLst>
              <a:ext uri="{FF2B5EF4-FFF2-40B4-BE49-F238E27FC236}">
                <a16:creationId xmlns:a16="http://schemas.microsoft.com/office/drawing/2014/main" id="{CA84B739-C3D8-8C87-33FB-3F305DD78954}"/>
              </a:ext>
            </a:extLst>
          </p:cNvPr>
          <p:cNvSpPr txBox="1">
            <a:spLocks/>
          </p:cNvSpPr>
          <p:nvPr/>
        </p:nvSpPr>
        <p:spPr>
          <a:xfrm>
            <a:off x="1343749" y="1001903"/>
            <a:ext cx="11341533" cy="364843"/>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600" b="0" i="0" u="none" strike="noStrike" kern="1200" cap="none" spc="0" normalizeH="0" baseline="0" noProof="0" dirty="0">
                <a:ln>
                  <a:noFill/>
                </a:ln>
                <a:solidFill>
                  <a:prstClr val="black"/>
                </a:solidFill>
                <a:effectLst/>
                <a:uLnTx/>
                <a:uFillTx/>
                <a:latin typeface="RijksoverheidSansWebText"/>
                <a:ea typeface="+mj-ea"/>
                <a:cs typeface="+mj-cs"/>
                <a:sym typeface="Helvetica"/>
              </a:rPr>
              <a:t>agendeert de relatie tussen maatschappelijke domeinen en waarden ...</a:t>
            </a:r>
          </a:p>
        </p:txBody>
      </p:sp>
      <p:pic>
        <p:nvPicPr>
          <p:cNvPr id="4" name="Afbeelding 3" descr="Afbeelding met tekst, schermopname, nummer, agenda&#10;&#10;Automatisch gegenereerde beschrijving">
            <a:extLst>
              <a:ext uri="{FF2B5EF4-FFF2-40B4-BE49-F238E27FC236}">
                <a16:creationId xmlns:a16="http://schemas.microsoft.com/office/drawing/2014/main" id="{F348D94F-34A6-7E19-55B2-992DA631EB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5527"/>
          <a:stretch/>
        </p:blipFill>
        <p:spPr>
          <a:xfrm>
            <a:off x="1214447" y="1645242"/>
            <a:ext cx="4755282" cy="4617729"/>
          </a:xfrm>
          <a:prstGeom prst="rect">
            <a:avLst/>
          </a:prstGeom>
        </p:spPr>
      </p:pic>
    </p:spTree>
    <p:extLst>
      <p:ext uri="{BB962C8B-B14F-4D97-AF65-F5344CB8AC3E}">
        <p14:creationId xmlns:p14="http://schemas.microsoft.com/office/powerpoint/2010/main" val="2683238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6B4AA55-A4EC-36C2-85F8-79C2F28D2C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6" name="Titel 1">
            <a:extLst>
              <a:ext uri="{FF2B5EF4-FFF2-40B4-BE49-F238E27FC236}">
                <a16:creationId xmlns:a16="http://schemas.microsoft.com/office/drawing/2014/main" id="{46178451-72B4-D3F7-5262-7C8EC40A6680}"/>
              </a:ext>
            </a:extLst>
          </p:cNvPr>
          <p:cNvSpPr txBox="1">
            <a:spLocks/>
          </p:cNvSpPr>
          <p:nvPr/>
        </p:nvSpPr>
        <p:spPr>
          <a:xfrm>
            <a:off x="1257784" y="385729"/>
            <a:ext cx="7200000"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err="1">
                <a:ln>
                  <a:noFill/>
                </a:ln>
                <a:solidFill>
                  <a:prstClr val="black"/>
                </a:solidFill>
                <a:effectLst/>
                <a:uLnTx/>
                <a:uFillTx/>
                <a:latin typeface="RijksoverheidSansWebText"/>
                <a:ea typeface="+mj-ea"/>
                <a:cs typeface="+mj-cs"/>
                <a:sym typeface="Helvetica"/>
              </a:rPr>
              <a:t>Kwaliteits</a:t>
            </a:r>
            <a:r>
              <a:rPr kumimoji="0" lang="nl-NL" sz="3600" b="0" i="0" u="none" strike="noStrike" kern="1200" cap="none" spc="0" normalizeH="0" baseline="0" noProof="0" dirty="0" err="1">
                <a:ln>
                  <a:noFill/>
                </a:ln>
                <a:solidFill>
                  <a:srgbClr val="EBB800"/>
                </a:solidFill>
                <a:effectLst/>
                <a:uLnTx/>
                <a:uFillTx/>
                <a:latin typeface="RijksoverheidSansWebText"/>
                <a:ea typeface="+mj-ea"/>
                <a:cs typeface="+mj-cs"/>
                <a:sym typeface="Helvetica"/>
              </a:rPr>
              <a:t>Agenda</a:t>
            </a:r>
            <a:endPar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endParaRPr>
          </a:p>
        </p:txBody>
      </p:sp>
      <p:sp>
        <p:nvSpPr>
          <p:cNvPr id="7" name="Titel 1">
            <a:extLst>
              <a:ext uri="{FF2B5EF4-FFF2-40B4-BE49-F238E27FC236}">
                <a16:creationId xmlns:a16="http://schemas.microsoft.com/office/drawing/2014/main" id="{CA84B739-C3D8-8C87-33FB-3F305DD78954}"/>
              </a:ext>
            </a:extLst>
          </p:cNvPr>
          <p:cNvSpPr txBox="1">
            <a:spLocks/>
          </p:cNvSpPr>
          <p:nvPr/>
        </p:nvSpPr>
        <p:spPr>
          <a:xfrm>
            <a:off x="1343749" y="1001903"/>
            <a:ext cx="11341533" cy="364843"/>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600" b="0" i="0" u="none" strike="noStrike" kern="1200" cap="none" spc="0" normalizeH="0" baseline="0" noProof="0" dirty="0">
                <a:ln>
                  <a:noFill/>
                </a:ln>
                <a:solidFill>
                  <a:prstClr val="black"/>
                </a:solidFill>
                <a:effectLst/>
                <a:uLnTx/>
                <a:uFillTx/>
                <a:latin typeface="RijksoverheidSansWebText"/>
                <a:ea typeface="+mj-ea"/>
                <a:cs typeface="+mj-cs"/>
                <a:sym typeface="Helvetica"/>
              </a:rPr>
              <a:t>agendeert de relatie tussen maatschappelijke domeinen en waarden ...</a:t>
            </a:r>
          </a:p>
        </p:txBody>
      </p:sp>
      <p:pic>
        <p:nvPicPr>
          <p:cNvPr id="4" name="Afbeelding 3" descr="Afbeelding met tekst, schermopname, nummer, agenda&#10;&#10;Automatisch gegenereerde beschrijving">
            <a:extLst>
              <a:ext uri="{FF2B5EF4-FFF2-40B4-BE49-F238E27FC236}">
                <a16:creationId xmlns:a16="http://schemas.microsoft.com/office/drawing/2014/main" id="{F348D94F-34A6-7E19-55B2-992DA631EB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5527"/>
          <a:stretch/>
        </p:blipFill>
        <p:spPr>
          <a:xfrm>
            <a:off x="1214447" y="1645242"/>
            <a:ext cx="4755282" cy="4617729"/>
          </a:xfrm>
          <a:prstGeom prst="rect">
            <a:avLst/>
          </a:prstGeom>
        </p:spPr>
      </p:pic>
      <p:pic>
        <p:nvPicPr>
          <p:cNvPr id="3" name="Afbeelding 2">
            <a:extLst>
              <a:ext uri="{FF2B5EF4-FFF2-40B4-BE49-F238E27FC236}">
                <a16:creationId xmlns:a16="http://schemas.microsoft.com/office/drawing/2014/main" id="{F48C5584-A821-E54A-7490-EFD14AE5A063}"/>
              </a:ext>
            </a:extLst>
          </p:cNvPr>
          <p:cNvPicPr>
            <a:picLocks noChangeAspect="1"/>
          </p:cNvPicPr>
          <p:nvPr/>
        </p:nvPicPr>
        <p:blipFill rotWithShape="1">
          <a:blip r:embed="rId3"/>
          <a:srcRect l="44666"/>
          <a:stretch/>
        </p:blipFill>
        <p:spPr>
          <a:xfrm>
            <a:off x="5969729" y="1647899"/>
            <a:ext cx="5917066" cy="4615072"/>
          </a:xfrm>
          <a:prstGeom prst="rect">
            <a:avLst/>
          </a:prstGeom>
        </p:spPr>
      </p:pic>
    </p:spTree>
    <p:extLst>
      <p:ext uri="{BB962C8B-B14F-4D97-AF65-F5344CB8AC3E}">
        <p14:creationId xmlns:p14="http://schemas.microsoft.com/office/powerpoint/2010/main" val="272391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6B4AA55-A4EC-36C2-85F8-79C2F28D2C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3" name="Titel 1">
            <a:extLst>
              <a:ext uri="{FF2B5EF4-FFF2-40B4-BE49-F238E27FC236}">
                <a16:creationId xmlns:a16="http://schemas.microsoft.com/office/drawing/2014/main" id="{A44D9CC7-8C3E-22DF-0DC8-A904F785471B}"/>
              </a:ext>
            </a:extLst>
          </p:cNvPr>
          <p:cNvSpPr txBox="1">
            <a:spLocks/>
          </p:cNvSpPr>
          <p:nvPr/>
        </p:nvSpPr>
        <p:spPr>
          <a:xfrm>
            <a:off x="1257784" y="385729"/>
            <a:ext cx="7200000"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RijksoverheidSansWebText"/>
                <a:ea typeface="+mj-ea"/>
                <a:cs typeface="+mj-cs"/>
                <a:sym typeface="Helvetica"/>
              </a:rPr>
              <a:t>Kwaliteits</a:t>
            </a:r>
            <a:r>
              <a:rPr kumimoji="0" lang="nl-NL" sz="3600" b="0" i="0" u="none" strike="noStrike" kern="1200" cap="none" spc="0" normalizeH="0" baseline="0" noProof="0">
                <a:ln>
                  <a:noFill/>
                </a:ln>
                <a:solidFill>
                  <a:srgbClr val="EBB800"/>
                </a:solidFill>
                <a:effectLst/>
                <a:uLnTx/>
                <a:uFillTx/>
                <a:latin typeface="RijksoverheidSansWebText"/>
                <a:ea typeface="+mj-ea"/>
                <a:cs typeface="+mj-cs"/>
                <a:sym typeface="Helvetica"/>
              </a:rPr>
              <a:t>Principes</a:t>
            </a:r>
            <a:endPar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endParaRPr>
          </a:p>
        </p:txBody>
      </p:sp>
      <p:sp>
        <p:nvSpPr>
          <p:cNvPr id="4" name="Titel 1">
            <a:extLst>
              <a:ext uri="{FF2B5EF4-FFF2-40B4-BE49-F238E27FC236}">
                <a16:creationId xmlns:a16="http://schemas.microsoft.com/office/drawing/2014/main" id="{918D898D-9368-A163-4CDF-1B5809F0DCAD}"/>
              </a:ext>
            </a:extLst>
          </p:cNvPr>
          <p:cNvSpPr txBox="1">
            <a:spLocks/>
          </p:cNvSpPr>
          <p:nvPr/>
        </p:nvSpPr>
        <p:spPr>
          <a:xfrm>
            <a:off x="1257784" y="890867"/>
            <a:ext cx="11341533" cy="400110"/>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600" b="0" i="0" u="none" strike="noStrike" kern="1200" cap="none" spc="0" normalizeH="0" baseline="0" noProof="0" dirty="0">
                <a:ln>
                  <a:noFill/>
                </a:ln>
                <a:solidFill>
                  <a:prstClr val="black"/>
                </a:solidFill>
                <a:effectLst/>
                <a:uLnTx/>
                <a:uFillTx/>
                <a:latin typeface="RijksoverheidSansWebText"/>
                <a:ea typeface="+mj-ea"/>
                <a:cs typeface="+mj-cs"/>
                <a:sym typeface="Helvetica"/>
              </a:rPr>
              <a:t>... en benoemt ontwikkel- en afwegingsprincipes </a:t>
            </a:r>
            <a:r>
              <a:rPr kumimoji="0" lang="nl-NL" sz="2400" b="0" i="0" u="none" strike="noStrike" kern="1200" cap="none" spc="0" normalizeH="0" baseline="0" noProof="0" dirty="0">
                <a:ln>
                  <a:noFill/>
                </a:ln>
                <a:solidFill>
                  <a:prstClr val="black"/>
                </a:solidFill>
                <a:effectLst/>
                <a:uLnTx/>
                <a:uFillTx/>
                <a:latin typeface="RijksoverheidSansWebText"/>
                <a:ea typeface="+mj-ea"/>
                <a:cs typeface="+mj-cs"/>
                <a:sym typeface="Helvetica"/>
              </a:rPr>
              <a:t>(tijd-, schaal- en </a:t>
            </a:r>
            <a:r>
              <a:rPr kumimoji="0" lang="nl-NL" sz="2400" b="0" i="0" u="none" strike="noStrike" kern="1200" cap="none" spc="0" normalizeH="0" baseline="0" noProof="0" dirty="0" err="1">
                <a:ln>
                  <a:noFill/>
                </a:ln>
                <a:solidFill>
                  <a:prstClr val="black"/>
                </a:solidFill>
                <a:effectLst/>
                <a:uLnTx/>
                <a:uFillTx/>
                <a:latin typeface="RijksoverheidSansWebText"/>
                <a:ea typeface="+mj-ea"/>
                <a:cs typeface="+mj-cs"/>
                <a:sym typeface="Helvetica"/>
              </a:rPr>
              <a:t>plekspecifiek</a:t>
            </a:r>
            <a:r>
              <a:rPr kumimoji="0" lang="nl-NL" sz="2400" b="0" i="0" u="none" strike="noStrike" kern="1200" cap="none" spc="0" normalizeH="0" baseline="0" noProof="0" dirty="0">
                <a:ln>
                  <a:noFill/>
                </a:ln>
                <a:solidFill>
                  <a:prstClr val="black"/>
                </a:solidFill>
                <a:effectLst/>
                <a:uLnTx/>
                <a:uFillTx/>
                <a:latin typeface="RijksoverheidSansWebText"/>
                <a:ea typeface="+mj-ea"/>
                <a:cs typeface="+mj-cs"/>
                <a:sym typeface="Helvetica"/>
              </a:rPr>
              <a:t>)</a:t>
            </a:r>
          </a:p>
        </p:txBody>
      </p:sp>
      <p:pic>
        <p:nvPicPr>
          <p:cNvPr id="9" name="Afbeelding 8" descr="Afbeelding met tekst, schermopname, nummer, Lettertype&#10;&#10;Automatisch gegenereerde beschrijving">
            <a:extLst>
              <a:ext uri="{FF2B5EF4-FFF2-40B4-BE49-F238E27FC236}">
                <a16:creationId xmlns:a16="http://schemas.microsoft.com/office/drawing/2014/main" id="{7A289199-479C-693F-AE5A-7DE80924CF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990" y="1538374"/>
            <a:ext cx="8662434" cy="5007874"/>
          </a:xfrm>
          <a:prstGeom prst="rect">
            <a:avLst/>
          </a:prstGeom>
        </p:spPr>
      </p:pic>
    </p:spTree>
    <p:extLst>
      <p:ext uri="{BB962C8B-B14F-4D97-AF65-F5344CB8AC3E}">
        <p14:creationId xmlns:p14="http://schemas.microsoft.com/office/powerpoint/2010/main" val="215105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6B4AA55-A4EC-36C2-85F8-79C2F28D2C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3" name="Titel 1">
            <a:extLst>
              <a:ext uri="{FF2B5EF4-FFF2-40B4-BE49-F238E27FC236}">
                <a16:creationId xmlns:a16="http://schemas.microsoft.com/office/drawing/2014/main" id="{9C863BD3-253E-AFEE-46F4-B46AB14A52BD}"/>
              </a:ext>
            </a:extLst>
          </p:cNvPr>
          <p:cNvSpPr txBox="1">
            <a:spLocks/>
          </p:cNvSpPr>
          <p:nvPr/>
        </p:nvSpPr>
        <p:spPr>
          <a:xfrm>
            <a:off x="1174656" y="344165"/>
            <a:ext cx="10610944"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ijksoverheidSansWebText"/>
                <a:ea typeface="+mj-ea"/>
                <a:cs typeface="+mj-cs"/>
                <a:sym typeface="Helvetica"/>
              </a:rPr>
              <a:t>Selectie van </a:t>
            </a:r>
            <a:r>
              <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rPr>
              <a:t>Dialooginstrumenten</a:t>
            </a:r>
          </a:p>
        </p:txBody>
      </p:sp>
      <p:pic>
        <p:nvPicPr>
          <p:cNvPr id="4" name="Afbeelding 3" descr="Afbeelding met tekst, schermopname, Lettertype, diagram&#10;&#10;Automatisch gegenereerde beschrijving">
            <a:extLst>
              <a:ext uri="{FF2B5EF4-FFF2-40B4-BE49-F238E27FC236}">
                <a16:creationId xmlns:a16="http://schemas.microsoft.com/office/drawing/2014/main" id="{62707699-6AE7-DA4E-8B00-CE36E69DDE50}"/>
              </a:ext>
            </a:extLst>
          </p:cNvPr>
          <p:cNvPicPr>
            <a:picLocks noChangeAspect="1"/>
          </p:cNvPicPr>
          <p:nvPr/>
        </p:nvPicPr>
        <p:blipFill rotWithShape="1">
          <a:blip r:embed="rId2">
            <a:extLst>
              <a:ext uri="{28A0092B-C50C-407E-A947-70E740481C1C}">
                <a14:useLocalDpi xmlns:a14="http://schemas.microsoft.com/office/drawing/2010/main" val="0"/>
              </a:ext>
            </a:extLst>
          </a:blip>
          <a:srcRect b="20459"/>
          <a:stretch/>
        </p:blipFill>
        <p:spPr>
          <a:xfrm>
            <a:off x="117222" y="1545588"/>
            <a:ext cx="8464732" cy="4672332"/>
          </a:xfrm>
          <a:prstGeom prst="rect">
            <a:avLst/>
          </a:prstGeom>
        </p:spPr>
      </p:pic>
      <p:pic>
        <p:nvPicPr>
          <p:cNvPr id="5" name="Afbeelding 4" descr="Afbeelding met tekst, schermopname, Lettertype, diagram&#10;&#10;Automatisch gegenereerde beschrijving">
            <a:extLst>
              <a:ext uri="{FF2B5EF4-FFF2-40B4-BE49-F238E27FC236}">
                <a16:creationId xmlns:a16="http://schemas.microsoft.com/office/drawing/2014/main" id="{56D7CF0D-EED1-3077-CE53-DE652DDDA3FB}"/>
              </a:ext>
            </a:extLst>
          </p:cNvPr>
          <p:cNvPicPr>
            <a:picLocks noChangeAspect="1"/>
          </p:cNvPicPr>
          <p:nvPr/>
        </p:nvPicPr>
        <p:blipFill rotWithShape="1">
          <a:blip r:embed="rId2">
            <a:extLst>
              <a:ext uri="{28A0092B-C50C-407E-A947-70E740481C1C}">
                <a14:useLocalDpi xmlns:a14="http://schemas.microsoft.com/office/drawing/2010/main" val="0"/>
              </a:ext>
            </a:extLst>
          </a:blip>
          <a:srcRect l="16359" t="78090" r="33318"/>
          <a:stretch/>
        </p:blipFill>
        <p:spPr>
          <a:xfrm>
            <a:off x="8581954" y="1480273"/>
            <a:ext cx="3790818" cy="1145360"/>
          </a:xfrm>
          <a:prstGeom prst="rect">
            <a:avLst/>
          </a:prstGeom>
        </p:spPr>
      </p:pic>
    </p:spTree>
    <p:extLst>
      <p:ext uri="{BB962C8B-B14F-4D97-AF65-F5344CB8AC3E}">
        <p14:creationId xmlns:p14="http://schemas.microsoft.com/office/powerpoint/2010/main" val="3297178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6B4AA55-A4EC-36C2-85F8-79C2F28D2C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3" name="Titel 1">
            <a:extLst>
              <a:ext uri="{FF2B5EF4-FFF2-40B4-BE49-F238E27FC236}">
                <a16:creationId xmlns:a16="http://schemas.microsoft.com/office/drawing/2014/main" id="{9C863BD3-253E-AFEE-46F4-B46AB14A52BD}"/>
              </a:ext>
            </a:extLst>
          </p:cNvPr>
          <p:cNvSpPr txBox="1">
            <a:spLocks/>
          </p:cNvSpPr>
          <p:nvPr/>
        </p:nvSpPr>
        <p:spPr>
          <a:xfrm>
            <a:off x="1174656" y="344165"/>
            <a:ext cx="10610944"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ijksoverheidSansWebText"/>
                <a:ea typeface="+mj-ea"/>
                <a:cs typeface="+mj-cs"/>
                <a:sym typeface="Helvetica"/>
              </a:rPr>
              <a:t>Favoriete </a:t>
            </a:r>
            <a:r>
              <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rPr>
              <a:t>Kwaliteitsinstrumenten</a:t>
            </a:r>
            <a:r>
              <a:rPr kumimoji="0" lang="nl-NL" sz="3600" b="0" i="0" u="none" strike="noStrike" kern="1200" cap="none" spc="0" normalizeH="0" baseline="0" noProof="0" dirty="0">
                <a:ln>
                  <a:noFill/>
                </a:ln>
                <a:solidFill>
                  <a:prstClr val="black"/>
                </a:solidFill>
                <a:effectLst/>
                <a:uLnTx/>
                <a:uFillTx/>
                <a:latin typeface="RijksoverheidSansWebText"/>
                <a:ea typeface="+mj-ea"/>
                <a:cs typeface="+mj-cs"/>
                <a:sym typeface="Helvetica"/>
              </a:rPr>
              <a:t> </a:t>
            </a:r>
            <a:endPar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endParaRPr>
          </a:p>
        </p:txBody>
      </p:sp>
      <p:sp>
        <p:nvSpPr>
          <p:cNvPr id="12" name="Titel 1">
            <a:extLst>
              <a:ext uri="{FF2B5EF4-FFF2-40B4-BE49-F238E27FC236}">
                <a16:creationId xmlns:a16="http://schemas.microsoft.com/office/drawing/2014/main" id="{7922FF7F-C0B2-ECF9-1F1C-447C9D4A8FF5}"/>
              </a:ext>
            </a:extLst>
          </p:cNvPr>
          <p:cNvSpPr txBox="1">
            <a:spLocks/>
          </p:cNvSpPr>
          <p:nvPr/>
        </p:nvSpPr>
        <p:spPr>
          <a:xfrm>
            <a:off x="1194534" y="849303"/>
            <a:ext cx="10610944"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RijksoverheidSansWebText"/>
                <a:ea typeface="+mj-ea"/>
                <a:cs typeface="+mj-cs"/>
                <a:sym typeface="Helvetica"/>
              </a:rPr>
              <a:t>Ontleent aan de (voorlopige) selectie van kwaliteitsinstrumenten</a:t>
            </a:r>
            <a:endParaRPr kumimoji="0" lang="nl-NL" sz="2000" b="0" i="0" u="none" strike="noStrike" kern="1200" cap="none" spc="0" normalizeH="0" baseline="0" noProof="0" dirty="0">
              <a:ln>
                <a:noFill/>
              </a:ln>
              <a:solidFill>
                <a:srgbClr val="EBB800"/>
              </a:solidFill>
              <a:effectLst/>
              <a:uLnTx/>
              <a:uFillTx/>
              <a:latin typeface="RijksoverheidSansWebText"/>
              <a:ea typeface="+mj-ea"/>
              <a:cs typeface="+mj-cs"/>
              <a:sym typeface="Helvetica"/>
            </a:endParaRPr>
          </a:p>
        </p:txBody>
      </p:sp>
      <p:pic>
        <p:nvPicPr>
          <p:cNvPr id="4" name="Afbeelding 3" descr="Afbeelding met tekst, schermopname, Lettertype&#10;&#10;Automatisch gegenereerde beschrijving">
            <a:extLst>
              <a:ext uri="{FF2B5EF4-FFF2-40B4-BE49-F238E27FC236}">
                <a16:creationId xmlns:a16="http://schemas.microsoft.com/office/drawing/2014/main" id="{4F4422A2-2804-29BD-C34F-85AC4725F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476" y="1354441"/>
            <a:ext cx="8485043" cy="5095564"/>
          </a:xfrm>
          <a:prstGeom prst="rect">
            <a:avLst/>
          </a:prstGeom>
        </p:spPr>
      </p:pic>
    </p:spTree>
    <p:extLst>
      <p:ext uri="{BB962C8B-B14F-4D97-AF65-F5344CB8AC3E}">
        <p14:creationId xmlns:p14="http://schemas.microsoft.com/office/powerpoint/2010/main" val="3291330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6B4AA55-A4EC-36C2-85F8-79C2F28D2CF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006011-8F25-499F-BD5A-3D3F2E3D3976}" type="slidenum">
              <a:rPr kumimoji="0" lang="nl-NL" sz="900" b="0" i="0" u="none" strike="noStrike" kern="1200" cap="none" spc="0" normalizeH="0" baseline="0" noProof="0" smtClean="0">
                <a:ln>
                  <a:noFill/>
                </a:ln>
                <a:solidFill>
                  <a:prstClr val="black"/>
                </a:solidFill>
                <a:effectLst/>
                <a:uLnTx/>
                <a:uFillTx/>
                <a:latin typeface="RijksoverheidSansWebText"/>
                <a:ea typeface="+mn-ea"/>
                <a:cs typeface="+mn-cs"/>
                <a:sym typeface="Helvetica"/>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900" b="0" i="0" u="none" strike="noStrike" kern="1200" cap="none" spc="0" normalizeH="0" baseline="0" noProof="0">
              <a:ln>
                <a:noFill/>
              </a:ln>
              <a:solidFill>
                <a:prstClr val="black"/>
              </a:solidFill>
              <a:effectLst/>
              <a:uLnTx/>
              <a:uFillTx/>
              <a:latin typeface="RijksoverheidSansWebText"/>
              <a:ea typeface="+mn-ea"/>
              <a:cs typeface="+mn-cs"/>
              <a:sym typeface="Helvetica"/>
            </a:endParaRPr>
          </a:p>
        </p:txBody>
      </p:sp>
      <p:sp>
        <p:nvSpPr>
          <p:cNvPr id="3" name="Titel 1">
            <a:extLst>
              <a:ext uri="{FF2B5EF4-FFF2-40B4-BE49-F238E27FC236}">
                <a16:creationId xmlns:a16="http://schemas.microsoft.com/office/drawing/2014/main" id="{9C863BD3-253E-AFEE-46F4-B46AB14A52BD}"/>
              </a:ext>
            </a:extLst>
          </p:cNvPr>
          <p:cNvSpPr txBox="1">
            <a:spLocks/>
          </p:cNvSpPr>
          <p:nvPr/>
        </p:nvSpPr>
        <p:spPr>
          <a:xfrm>
            <a:off x="1174656" y="344165"/>
            <a:ext cx="10610944" cy="505138"/>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ijksoverheidSansWebText"/>
                <a:ea typeface="+mj-ea"/>
                <a:cs typeface="+mj-cs"/>
                <a:sym typeface="Helvetica"/>
              </a:rPr>
              <a:t>Selectie </a:t>
            </a:r>
            <a:r>
              <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rPr>
              <a:t>Kwaliteitsinstrumenten</a:t>
            </a:r>
            <a:r>
              <a:rPr kumimoji="0" lang="nl-NL" sz="3600" b="0" i="0" u="none" strike="noStrike" kern="1200" cap="none" spc="0" normalizeH="0" baseline="0" noProof="0" dirty="0">
                <a:ln>
                  <a:noFill/>
                </a:ln>
                <a:solidFill>
                  <a:prstClr val="black"/>
                </a:solidFill>
                <a:effectLst/>
                <a:uLnTx/>
                <a:uFillTx/>
                <a:latin typeface="RijksoverheidSansWebText"/>
                <a:ea typeface="+mj-ea"/>
                <a:cs typeface="+mj-cs"/>
                <a:sym typeface="Helvetica"/>
              </a:rPr>
              <a:t> </a:t>
            </a:r>
            <a:endParaRPr kumimoji="0" lang="nl-NL" sz="3600" b="0" i="0" u="none" strike="noStrike" kern="1200" cap="none" spc="0" normalizeH="0" baseline="0" noProof="0" dirty="0">
              <a:ln>
                <a:noFill/>
              </a:ln>
              <a:solidFill>
                <a:srgbClr val="EBB800"/>
              </a:solidFill>
              <a:effectLst/>
              <a:uLnTx/>
              <a:uFillTx/>
              <a:latin typeface="RijksoverheidSansWebText"/>
              <a:ea typeface="+mj-ea"/>
              <a:cs typeface="+mj-cs"/>
              <a:sym typeface="Helvetica"/>
            </a:endParaRPr>
          </a:p>
        </p:txBody>
      </p:sp>
      <p:sp>
        <p:nvSpPr>
          <p:cNvPr id="8" name="Rechthoek 7">
            <a:extLst>
              <a:ext uri="{FF2B5EF4-FFF2-40B4-BE49-F238E27FC236}">
                <a16:creationId xmlns:a16="http://schemas.microsoft.com/office/drawing/2014/main" id="{27118DA4-6FCA-A672-7879-78A59B284092}"/>
              </a:ext>
            </a:extLst>
          </p:cNvPr>
          <p:cNvSpPr/>
          <p:nvPr/>
        </p:nvSpPr>
        <p:spPr>
          <a:xfrm>
            <a:off x="457684" y="5780656"/>
            <a:ext cx="1058779" cy="3489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RijksoverheidSansWebText"/>
              <a:ea typeface="+mn-ea"/>
              <a:cs typeface="+mn-cs"/>
              <a:sym typeface="Helvetica"/>
            </a:endParaRPr>
          </a:p>
        </p:txBody>
      </p:sp>
      <p:pic>
        <p:nvPicPr>
          <p:cNvPr id="9" name="Afbeelding 8">
            <a:extLst>
              <a:ext uri="{FF2B5EF4-FFF2-40B4-BE49-F238E27FC236}">
                <a16:creationId xmlns:a16="http://schemas.microsoft.com/office/drawing/2014/main" id="{8E6F3A28-D62E-0EBE-464E-5CB414A0CC0E}"/>
              </a:ext>
            </a:extLst>
          </p:cNvPr>
          <p:cNvPicPr>
            <a:picLocks noChangeAspect="1"/>
          </p:cNvPicPr>
          <p:nvPr/>
        </p:nvPicPr>
        <p:blipFill>
          <a:blip r:embed="rId3"/>
          <a:stretch>
            <a:fillRect/>
          </a:stretch>
        </p:blipFill>
        <p:spPr>
          <a:xfrm>
            <a:off x="6730579" y="1522788"/>
            <a:ext cx="1072989" cy="505138"/>
          </a:xfrm>
          <a:prstGeom prst="rect">
            <a:avLst/>
          </a:prstGeom>
        </p:spPr>
      </p:pic>
      <p:sp>
        <p:nvSpPr>
          <p:cNvPr id="11" name="Tekstvak 10">
            <a:extLst>
              <a:ext uri="{FF2B5EF4-FFF2-40B4-BE49-F238E27FC236}">
                <a16:creationId xmlns:a16="http://schemas.microsoft.com/office/drawing/2014/main" id="{C60265F8-3C60-134E-55CE-34BD6DE0989D}"/>
              </a:ext>
            </a:extLst>
          </p:cNvPr>
          <p:cNvSpPr txBox="1"/>
          <p:nvPr/>
        </p:nvSpPr>
        <p:spPr>
          <a:xfrm>
            <a:off x="1174656" y="878012"/>
            <a:ext cx="10282989" cy="369332"/>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000000"/>
                </a:solidFill>
                <a:effectLst/>
                <a:uLnTx/>
                <a:uFillTx/>
                <a:latin typeface="RijksoverheidSansWebText"/>
                <a:ea typeface="+mn-ea"/>
                <a:cs typeface="+mn-cs"/>
                <a:sym typeface="Helvetica"/>
              </a:rPr>
              <a:t>Voorbeeld van kwaliteitsinstrumenten voor beleidscyclus en projectcyclus</a:t>
            </a:r>
          </a:p>
        </p:txBody>
      </p:sp>
      <p:pic>
        <p:nvPicPr>
          <p:cNvPr id="4" name="Afbeelding 3" descr="Afbeelding met tekst, cirkel, Lettertype&#10;&#10;Automatisch gegenereerde beschrijving">
            <a:extLst>
              <a:ext uri="{FF2B5EF4-FFF2-40B4-BE49-F238E27FC236}">
                <a16:creationId xmlns:a16="http://schemas.microsoft.com/office/drawing/2014/main" id="{995A7979-529F-76F1-E05D-EAC91F614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086" y="1264969"/>
            <a:ext cx="5047652" cy="5475632"/>
          </a:xfrm>
          <a:prstGeom prst="rect">
            <a:avLst/>
          </a:prstGeom>
        </p:spPr>
      </p:pic>
      <p:pic>
        <p:nvPicPr>
          <p:cNvPr id="5" name="Afbeelding 4" descr="Afbeelding met tekst, cirkel, schermopname, Lettertype&#10;&#10;Automatisch gegenereerde beschrijving">
            <a:extLst>
              <a:ext uri="{FF2B5EF4-FFF2-40B4-BE49-F238E27FC236}">
                <a16:creationId xmlns:a16="http://schemas.microsoft.com/office/drawing/2014/main" id="{BFEB8FDF-FBC9-73A3-5D87-329DF59764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5526" y="1229735"/>
            <a:ext cx="4954841" cy="5515651"/>
          </a:xfrm>
          <a:prstGeom prst="rect">
            <a:avLst/>
          </a:prstGeom>
        </p:spPr>
      </p:pic>
    </p:spTree>
    <p:extLst>
      <p:ext uri="{BB962C8B-B14F-4D97-AF65-F5344CB8AC3E}">
        <p14:creationId xmlns:p14="http://schemas.microsoft.com/office/powerpoint/2010/main" val="41243992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ooiNL">
  <a:themeElements>
    <a:clrScheme name="MooiNL">
      <a:dk1>
        <a:srgbClr val="000000"/>
      </a:dk1>
      <a:lt1>
        <a:srgbClr val="FFFFFF"/>
      </a:lt1>
      <a:dk2>
        <a:srgbClr val="A7A7A7"/>
      </a:dk2>
      <a:lt2>
        <a:srgbClr val="535353"/>
      </a:lt2>
      <a:accent1>
        <a:srgbClr val="E8F6F2"/>
      </a:accent1>
      <a:accent2>
        <a:srgbClr val="007BC7"/>
      </a:accent2>
      <a:accent3>
        <a:srgbClr val="A90061"/>
      </a:accent3>
      <a:accent4>
        <a:srgbClr val="D4D5B1"/>
      </a:accent4>
      <a:accent5>
        <a:srgbClr val="BFBFBF"/>
      </a:accent5>
      <a:accent6>
        <a:srgbClr val="757070"/>
      </a:accent6>
      <a:hlink>
        <a:srgbClr val="0000FF"/>
      </a:hlink>
      <a:folHlink>
        <a:srgbClr val="FF00FF"/>
      </a:folHlink>
    </a:clrScheme>
    <a:fontScheme name="MooiNL">
      <a:majorFont>
        <a:latin typeface="Calibri"/>
        <a:ea typeface="Calibri"/>
        <a:cs typeface="Calibri"/>
      </a:majorFont>
      <a:minorFont>
        <a:latin typeface="Helvetica"/>
        <a:ea typeface="Helvetica"/>
        <a:cs typeface="Helvetica"/>
      </a:minorFont>
    </a:fontScheme>
    <a:fmtScheme name="MooiN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9771429"/>
            <a:satOff val="-43750"/>
            <a:lumOff val="6274"/>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MooiNL">
  <a:themeElements>
    <a:clrScheme name="MooiNL">
      <a:dk1>
        <a:sysClr val="windowText" lastClr="000000"/>
      </a:dk1>
      <a:lt1>
        <a:sysClr val="window" lastClr="FFFFFF"/>
      </a:lt1>
      <a:dk2>
        <a:srgbClr val="000000"/>
      </a:dk2>
      <a:lt2>
        <a:srgbClr val="FFFFFF"/>
      </a:lt2>
      <a:accent1>
        <a:srgbClr val="E8F6F2"/>
      </a:accent1>
      <a:accent2>
        <a:srgbClr val="007BC7"/>
      </a:accent2>
      <a:accent3>
        <a:srgbClr val="A90061"/>
      </a:accent3>
      <a:accent4>
        <a:srgbClr val="D4D5B1"/>
      </a:accent4>
      <a:accent5>
        <a:srgbClr val="BFBFBF"/>
      </a:accent5>
      <a:accent6>
        <a:srgbClr val="757070"/>
      </a:accent6>
      <a:hlink>
        <a:srgbClr val="000000"/>
      </a:hlink>
      <a:folHlink>
        <a:srgbClr val="000000"/>
      </a:folHlink>
    </a:clrScheme>
    <a:fontScheme name="MooiNL">
      <a:majorFont>
        <a:latin typeface="RijksoverheidSansWebText"/>
        <a:ea typeface=""/>
        <a:cs typeface=""/>
      </a:majorFont>
      <a:minorFont>
        <a:latin typeface="RijksoverheidSansWeb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MooiNL.potx" id="{C750C238-C9BE-4384-A49A-7F0E133F8DBC}" vid="{5AF812A1-B73D-4422-9C9A-A26FCD4ECC4F}"/>
    </a:ext>
  </a:extLst>
</a:theme>
</file>

<file path=ppt/theme/theme3.xml><?xml version="1.0" encoding="utf-8"?>
<a:theme xmlns:a="http://schemas.openxmlformats.org/drawingml/2006/main" name="2_MooiNL">
  <a:themeElements>
    <a:clrScheme name="MooiNL">
      <a:dk1>
        <a:sysClr val="windowText" lastClr="000000"/>
      </a:dk1>
      <a:lt1>
        <a:sysClr val="window" lastClr="FFFFFF"/>
      </a:lt1>
      <a:dk2>
        <a:srgbClr val="000000"/>
      </a:dk2>
      <a:lt2>
        <a:srgbClr val="FFFFFF"/>
      </a:lt2>
      <a:accent1>
        <a:srgbClr val="E8F6F2"/>
      </a:accent1>
      <a:accent2>
        <a:srgbClr val="007BC7"/>
      </a:accent2>
      <a:accent3>
        <a:srgbClr val="A90061"/>
      </a:accent3>
      <a:accent4>
        <a:srgbClr val="D4D5B1"/>
      </a:accent4>
      <a:accent5>
        <a:srgbClr val="BFBFBF"/>
      </a:accent5>
      <a:accent6>
        <a:srgbClr val="757070"/>
      </a:accent6>
      <a:hlink>
        <a:srgbClr val="000000"/>
      </a:hlink>
      <a:folHlink>
        <a:srgbClr val="000000"/>
      </a:folHlink>
    </a:clrScheme>
    <a:fontScheme name="MooiNL">
      <a:majorFont>
        <a:latin typeface="RijksoverheidSansWebText"/>
        <a:ea typeface=""/>
        <a:cs typeface=""/>
      </a:majorFont>
      <a:minorFont>
        <a:latin typeface="RijksoverheidSansWeb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MooiNL.potx" id="{C750C238-C9BE-4384-A49A-7F0E133F8DBC}" vid="{5AF812A1-B73D-4422-9C9A-A26FCD4ECC4F}"/>
    </a:ext>
  </a:extLst>
</a:theme>
</file>

<file path=ppt/theme/theme4.xml><?xml version="1.0" encoding="utf-8"?>
<a:theme xmlns:a="http://schemas.openxmlformats.org/drawingml/2006/main" name="3_MooiNL">
  <a:themeElements>
    <a:clrScheme name="MooiNL">
      <a:dk1>
        <a:srgbClr val="000000"/>
      </a:dk1>
      <a:lt1>
        <a:srgbClr val="FFFFFF"/>
      </a:lt1>
      <a:dk2>
        <a:srgbClr val="A7A7A7"/>
      </a:dk2>
      <a:lt2>
        <a:srgbClr val="535353"/>
      </a:lt2>
      <a:accent1>
        <a:srgbClr val="E8F6F2"/>
      </a:accent1>
      <a:accent2>
        <a:srgbClr val="007BC7"/>
      </a:accent2>
      <a:accent3>
        <a:srgbClr val="A90061"/>
      </a:accent3>
      <a:accent4>
        <a:srgbClr val="D4D5B1"/>
      </a:accent4>
      <a:accent5>
        <a:srgbClr val="BFBFBF"/>
      </a:accent5>
      <a:accent6>
        <a:srgbClr val="757070"/>
      </a:accent6>
      <a:hlink>
        <a:srgbClr val="0000FF"/>
      </a:hlink>
      <a:folHlink>
        <a:srgbClr val="FF00FF"/>
      </a:folHlink>
    </a:clrScheme>
    <a:fontScheme name="MooiNL">
      <a:majorFont>
        <a:latin typeface="Calibri"/>
        <a:ea typeface="Calibri"/>
        <a:cs typeface="Calibri"/>
      </a:majorFont>
      <a:minorFont>
        <a:latin typeface="Helvetica"/>
        <a:ea typeface="Helvetica"/>
        <a:cs typeface="Helvetica"/>
      </a:minorFont>
    </a:fontScheme>
    <a:fmtScheme name="MooiN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9771429"/>
            <a:satOff val="-43750"/>
            <a:lumOff val="6274"/>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MooiNL">
  <a:themeElements>
    <a:clrScheme name="MooiNL">
      <a:dk1>
        <a:srgbClr val="000000"/>
      </a:dk1>
      <a:lt1>
        <a:srgbClr val="FFFFFF"/>
      </a:lt1>
      <a:dk2>
        <a:srgbClr val="A7A7A7"/>
      </a:dk2>
      <a:lt2>
        <a:srgbClr val="535353"/>
      </a:lt2>
      <a:accent1>
        <a:srgbClr val="E8F6F2"/>
      </a:accent1>
      <a:accent2>
        <a:srgbClr val="007BC7"/>
      </a:accent2>
      <a:accent3>
        <a:srgbClr val="A90061"/>
      </a:accent3>
      <a:accent4>
        <a:srgbClr val="D4D5B1"/>
      </a:accent4>
      <a:accent5>
        <a:srgbClr val="BFBFBF"/>
      </a:accent5>
      <a:accent6>
        <a:srgbClr val="757070"/>
      </a:accent6>
      <a:hlink>
        <a:srgbClr val="0000FF"/>
      </a:hlink>
      <a:folHlink>
        <a:srgbClr val="FF00FF"/>
      </a:folHlink>
    </a:clrScheme>
    <a:fontScheme name="MooiNL">
      <a:majorFont>
        <a:latin typeface="Calibri"/>
        <a:ea typeface="Calibri"/>
        <a:cs typeface="Calibri"/>
      </a:majorFont>
      <a:minorFont>
        <a:latin typeface="Helvetica"/>
        <a:ea typeface="Helvetica"/>
        <a:cs typeface="Helvetica"/>
      </a:minorFont>
    </a:fontScheme>
    <a:fmtScheme name="MooiN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9771429"/>
            <a:satOff val="-43750"/>
            <a:lumOff val="6274"/>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BA4D9E7A0DD142A34F377CCFDB5697" ma:contentTypeVersion="19" ma:contentTypeDescription="Een nieuw document maken." ma:contentTypeScope="" ma:versionID="c4552ff0548f887ef64241ebd41b4789">
  <xsd:schema xmlns:xsd="http://www.w3.org/2001/XMLSchema" xmlns:xs="http://www.w3.org/2001/XMLSchema" xmlns:p="http://schemas.microsoft.com/office/2006/metadata/properties" xmlns:ns2="f4199184-f6a8-4963-a37b-b332b42e8a17" xmlns:ns3="acf815d6-fad3-446f-a174-55ca66a237e1" targetNamespace="http://schemas.microsoft.com/office/2006/metadata/properties" ma:root="true" ma:fieldsID="bcaed10c7b0cc48e263e43b1c84a1699" ns2:_="" ns3:_="">
    <xsd:import namespace="f4199184-f6a8-4963-a37b-b332b42e8a17"/>
    <xsd:import namespace="acf815d6-fad3-446f-a174-55ca66a237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_x0030_50722filmpjeslocati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99184-f6a8-4963-a37b-b332b42e8a17"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6e18e011-db92-4315-9541-a71154334d32}" ma:internalName="TaxCatchAll" ma:showField="CatchAllData" ma:web="f4199184-f6a8-4963-a37b-b332b42e8a1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f815d6-fad3-446f-a174-55ca66a237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3facc854-a1d2-40ba-8b10-44914ff89a4a" ma:termSetId="09814cd3-568e-fe90-9814-8d621ff8fb84" ma:anchorId="fba54fb3-c3e1-fe81-a776-ca4b69148c4d" ma:open="true" ma:isKeyword="false">
      <xsd:complexType>
        <xsd:sequence>
          <xsd:element ref="pc:Terms" minOccurs="0" maxOccurs="1"/>
        </xsd:sequence>
      </xsd:complexType>
    </xsd:element>
    <xsd:element name="_x0030_50722filmpjeslocatie" ma:index="24" nillable="true" ma:displayName="050722 filmpjes locatie" ma:format="Dropdown" ma:internalName="_x0030_50722filmpjeslocatie">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FA8075-DC4F-419A-B4A3-95D942779C2F}"/>
</file>

<file path=customXml/itemProps2.xml><?xml version="1.0" encoding="utf-8"?>
<ds:datastoreItem xmlns:ds="http://schemas.openxmlformats.org/officeDocument/2006/customXml" ds:itemID="{ADAC99E5-02AD-46C9-917D-0C95D0460FF9}"/>
</file>

<file path=docProps/app.xml><?xml version="1.0" encoding="utf-8"?>
<Properties xmlns="http://schemas.openxmlformats.org/officeDocument/2006/extended-properties" xmlns:vt="http://schemas.openxmlformats.org/officeDocument/2006/docPropsVTypes">
  <TotalTime>0</TotalTime>
  <Words>1497</Words>
  <Application>Microsoft Office PowerPoint</Application>
  <PresentationFormat>Breedbeeld</PresentationFormat>
  <Paragraphs>423</Paragraphs>
  <Slides>38</Slides>
  <Notes>14</Notes>
  <HiddenSlides>0</HiddenSlides>
  <MMClips>0</MMClips>
  <ScaleCrop>false</ScaleCrop>
  <HeadingPairs>
    <vt:vector size="8" baseType="variant">
      <vt:variant>
        <vt:lpstr>Gebruikte lettertypen</vt:lpstr>
      </vt:variant>
      <vt:variant>
        <vt:i4>10</vt:i4>
      </vt:variant>
      <vt:variant>
        <vt:lpstr>Thema</vt:lpstr>
      </vt:variant>
      <vt:variant>
        <vt:i4>4</vt:i4>
      </vt:variant>
      <vt:variant>
        <vt:lpstr>Ingesloten OLE-bronprogramma's</vt:lpstr>
      </vt:variant>
      <vt:variant>
        <vt:i4>1</vt:i4>
      </vt:variant>
      <vt:variant>
        <vt:lpstr>Diatitels</vt:lpstr>
      </vt:variant>
      <vt:variant>
        <vt:i4>38</vt:i4>
      </vt:variant>
    </vt:vector>
  </HeadingPairs>
  <TitlesOfParts>
    <vt:vector size="53" baseType="lpstr">
      <vt:lpstr>Arial</vt:lpstr>
      <vt:lpstr>Calibri</vt:lpstr>
      <vt:lpstr>Helvetica</vt:lpstr>
      <vt:lpstr>Helvetica Neue Medium</vt:lpstr>
      <vt:lpstr>RijksoverheidSansHeadingTT</vt:lpstr>
      <vt:lpstr>RijksoverheidSansWebText</vt:lpstr>
      <vt:lpstr>RijksoverheidSansWebText (Koppen)</vt:lpstr>
      <vt:lpstr>Segoe UI</vt:lpstr>
      <vt:lpstr>Verdana</vt:lpstr>
      <vt:lpstr>Verdana Pro Light</vt:lpstr>
      <vt:lpstr>MooiNL</vt:lpstr>
      <vt:lpstr>1_MooiNL</vt:lpstr>
      <vt:lpstr>2_MooiNL</vt:lpstr>
      <vt:lpstr>3_MooiNL</vt:lpstr>
      <vt:lpstr>think-cell Slide</vt:lpstr>
      <vt:lpstr> </vt:lpstr>
      <vt:lpstr>Kwaliteitsaanpak Mooi Nederland</vt:lpstr>
      <vt:lpstr>Door Ruimtelijke Kwaliteit na te streven komen we tot een door waarden gedreven dialoog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Aanpak: handelingsperspectief via handreikingen</vt:lpstr>
      <vt:lpstr>Aanpak: kenmerken handreikingen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Instrumentarium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Iconisch landelijk gebied</dc:title>
  <dc:creator>Zeeuw, Corine de</dc:creator>
  <cp:lastModifiedBy>Zelm Van Eldik, David van</cp:lastModifiedBy>
  <cp:revision>184</cp:revision>
  <dcterms:modified xsi:type="dcterms:W3CDTF">2024-05-28T09:06:00Z</dcterms:modified>
</cp:coreProperties>
</file>